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59" r:id="rId7"/>
    <p:sldId id="256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5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0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7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DEB7-AFCA-4A9C-A792-508DA3B8E28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– June 2018 crime statistics for Albuquerque Police Department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605" y="2865027"/>
            <a:ext cx="3457575" cy="26193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303" y="2720484"/>
            <a:ext cx="3806056" cy="290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0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882" cy="1626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8052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was prepared by Crime Analysis Unit of the Real Time Crime Center, Albuquerque Police Department.  Data developed July 12</a:t>
            </a:r>
            <a:r>
              <a:rPr lang="en-US" baseline="30000" dirty="0" smtClean="0"/>
              <a:t>th</a:t>
            </a:r>
            <a:r>
              <a:rPr lang="en-US" dirty="0" smtClean="0"/>
              <a:t>, 2018.  </a:t>
            </a:r>
          </a:p>
          <a:p>
            <a:r>
              <a:rPr lang="en-US" dirty="0" smtClean="0"/>
              <a:t>Disclaimer: Numbers are subject to change.  Data represents January – June 2017 as compared to January – June 2018.  </a:t>
            </a:r>
            <a:r>
              <a:rPr lang="en-US" dirty="0"/>
              <a:t>D</a:t>
            </a:r>
            <a:r>
              <a:rPr lang="en-US" dirty="0" smtClean="0"/>
              <a:t>ata Source: Albuquerque Police Department Police Report Records System.  These numbers do not represent Uniformed Crime Reporting numbers.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7301" y="1182030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258" y="-1"/>
            <a:ext cx="8083602" cy="53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6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414" y="86688"/>
            <a:ext cx="7933968" cy="52013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8052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was prepared by Crime Analysis Unit of the Real Time Crime Center, Albuquerque Police Department.  Data developed </a:t>
            </a:r>
            <a:r>
              <a:rPr lang="en-US" dirty="0" smtClean="0"/>
              <a:t>July 12</a:t>
            </a:r>
            <a:r>
              <a:rPr lang="en-US" baseline="30000" dirty="0" smtClean="0"/>
              <a:t>th</a:t>
            </a:r>
            <a:r>
              <a:rPr lang="en-US" dirty="0"/>
              <a:t>, 2018.  </a:t>
            </a:r>
          </a:p>
          <a:p>
            <a:r>
              <a:rPr lang="en-US" dirty="0"/>
              <a:t>Disclaimer: Numbers are subject to change.  Data represents January – </a:t>
            </a:r>
            <a:r>
              <a:rPr lang="en-US" dirty="0" smtClean="0"/>
              <a:t>June 2017 </a:t>
            </a:r>
            <a:r>
              <a:rPr lang="en-US" dirty="0"/>
              <a:t>as compared to January – </a:t>
            </a:r>
            <a:r>
              <a:rPr lang="en-US" dirty="0" smtClean="0"/>
              <a:t>June 2018</a:t>
            </a:r>
            <a:r>
              <a:rPr lang="en-US" dirty="0"/>
              <a:t>.  Data Source: Albuquerque Police Department </a:t>
            </a:r>
            <a:r>
              <a:rPr lang="en-US" dirty="0" smtClean="0"/>
              <a:t>Computer Aided Dispatch System.  </a:t>
            </a:r>
            <a:r>
              <a:rPr lang="en-US" dirty="0"/>
              <a:t>These numbers do not represent Uniformed Crime Reporting numbers.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5326" y="1182029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7647" y="790650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Proactive Policing Measure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53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5390703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was prepared by Crime Analysis Unit of the Real Time Crime Center, Albuquerque Police Department.  Data developed </a:t>
            </a:r>
            <a:r>
              <a:rPr lang="en-US" dirty="0" smtClean="0"/>
              <a:t>July 12</a:t>
            </a:r>
            <a:r>
              <a:rPr lang="en-US" baseline="30000" dirty="0" smtClean="0"/>
              <a:t>th</a:t>
            </a:r>
            <a:r>
              <a:rPr lang="en-US" dirty="0"/>
              <a:t>, 2018.  </a:t>
            </a:r>
          </a:p>
          <a:p>
            <a:r>
              <a:rPr lang="en-US" dirty="0"/>
              <a:t>Disclaimer: Numbers are subject to change.  Data represents January – </a:t>
            </a:r>
            <a:r>
              <a:rPr lang="en-US" dirty="0" smtClean="0"/>
              <a:t>June 2017 </a:t>
            </a:r>
            <a:r>
              <a:rPr lang="en-US" dirty="0"/>
              <a:t>as compared to January – </a:t>
            </a:r>
            <a:r>
              <a:rPr lang="en-US" dirty="0" smtClean="0"/>
              <a:t>June 2018</a:t>
            </a:r>
            <a:r>
              <a:rPr lang="en-US" dirty="0"/>
              <a:t>.  Data Source: Albuquerque Police Department Police Report Records </a:t>
            </a:r>
            <a:r>
              <a:rPr lang="en-US" dirty="0" smtClean="0"/>
              <a:t>System and Major Cities Chiefs Association Violent Crime Survey </a:t>
            </a:r>
            <a:r>
              <a:rPr lang="en-US" i="1" dirty="0" smtClean="0"/>
              <a:t>(Data Collected on: July 12, 2018)</a:t>
            </a:r>
            <a:r>
              <a:rPr lang="en-US" dirty="0" smtClean="0"/>
              <a:t>.  </a:t>
            </a:r>
            <a:r>
              <a:rPr lang="en-US" dirty="0"/>
              <a:t>These numbers do not represent Uniformed Crime Reporting numbers.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3878" y="1092213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VIOLENT 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189" y="93822"/>
            <a:ext cx="8068890" cy="524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6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558047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Data was prepared by Crime Analysis Unit of the Real Time Crime Center, Albuquerque Police Department.  Data developed </a:t>
            </a:r>
            <a:r>
              <a:rPr lang="en-US" dirty="0" smtClean="0">
                <a:solidFill>
                  <a:prstClr val="black"/>
                </a:solidFill>
              </a:rPr>
              <a:t>July 17</a:t>
            </a:r>
            <a:r>
              <a:rPr lang="en-US" baseline="30000" dirty="0" smtClean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, 2018.  </a:t>
            </a:r>
          </a:p>
          <a:p>
            <a:r>
              <a:rPr lang="en-US" dirty="0">
                <a:solidFill>
                  <a:prstClr val="black"/>
                </a:solidFill>
              </a:rPr>
              <a:t>Disclaimer: Numbers are subject to change.  Data represents </a:t>
            </a:r>
            <a:r>
              <a:rPr lang="en-US" dirty="0" smtClean="0">
                <a:solidFill>
                  <a:prstClr val="black"/>
                </a:solidFill>
              </a:rPr>
              <a:t>January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June 2018</a:t>
            </a:r>
            <a:r>
              <a:rPr lang="en-US" dirty="0">
                <a:solidFill>
                  <a:prstClr val="black"/>
                </a:solidFill>
              </a:rPr>
              <a:t>.  Data Source: Albuquerque Police Department Police Report Records </a:t>
            </a:r>
            <a:r>
              <a:rPr lang="en-US" dirty="0" smtClean="0">
                <a:solidFill>
                  <a:prstClr val="black"/>
                </a:solidFill>
              </a:rPr>
              <a:t>System. These </a:t>
            </a:r>
            <a:r>
              <a:rPr lang="en-US" dirty="0">
                <a:solidFill>
                  <a:prstClr val="black"/>
                </a:solidFill>
              </a:rPr>
              <a:t>numbers do not represent Uniformed Crime Reporting numbers.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3878" y="1092213"/>
            <a:ext cx="1207382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THEFT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5045" y="280386"/>
            <a:ext cx="8082951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Albuquerque Police Department 2018 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6-Month (January – June) Auto Theft Related Measures:</a:t>
            </a: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Recovered Stolen Vehicles:	2008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Auto Theft Related Arrests:	394</a:t>
            </a:r>
          </a:p>
          <a:p>
            <a:pPr algn="ctr"/>
            <a:endParaRPr lang="en-US" sz="9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Theft Unit 2018 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6-Month (January –June) Auto Theft Related Measures:</a:t>
            </a: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		Recovered Stolen Vehicles:	207</a:t>
            </a:r>
          </a:p>
          <a:p>
            <a:r>
              <a:rPr lang="en-US" sz="2400" b="1" dirty="0" smtClean="0">
                <a:solidFill>
                  <a:prstClr val="black"/>
                </a:solidFill>
              </a:rPr>
              <a:t>		Auto Theft-Related Arrests:	206</a:t>
            </a:r>
            <a:br>
              <a:rPr lang="en-US" sz="2400" b="1" dirty="0" smtClean="0">
                <a:solidFill>
                  <a:prstClr val="black"/>
                </a:solidFill>
              </a:rPr>
            </a:br>
            <a:r>
              <a:rPr lang="en-US" sz="2400" b="1" dirty="0" smtClean="0">
                <a:solidFill>
                  <a:prstClr val="black"/>
                </a:solidFill>
              </a:rPr>
              <a:t>		Bait Car Arrests:		24</a:t>
            </a:r>
          </a:p>
          <a:p>
            <a:r>
              <a:rPr lang="en-US" sz="2400" b="1" dirty="0" smtClean="0">
                <a:solidFill>
                  <a:prstClr val="black"/>
                </a:solidFill>
              </a:rPr>
              <a:t>		Value:			$2.6 million</a:t>
            </a: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5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quarter 2018 crime statistics for Albuquerque Police Department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605" y="2865027"/>
            <a:ext cx="3457575" cy="26193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303" y="2720484"/>
            <a:ext cx="3806056" cy="290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9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882" cy="162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210" y="-17253"/>
            <a:ext cx="8158299" cy="5480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8052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was prepared by Crime Analysis Unit of the Real Time Crime Center, Albuquerque Police Department.  Data developed April 8</a:t>
            </a:r>
            <a:r>
              <a:rPr lang="en-US" baseline="30000" dirty="0" smtClean="0"/>
              <a:t>th</a:t>
            </a:r>
            <a:r>
              <a:rPr lang="en-US" dirty="0" smtClean="0"/>
              <a:t>, 2018.  </a:t>
            </a:r>
          </a:p>
          <a:p>
            <a:r>
              <a:rPr lang="en-US" dirty="0" smtClean="0"/>
              <a:t>Disclaimer: Numbers are subject to change.  Data represents January – March 2017 as compared to January – March 2018.  </a:t>
            </a:r>
            <a:r>
              <a:rPr lang="en-US" dirty="0"/>
              <a:t>D</a:t>
            </a:r>
            <a:r>
              <a:rPr lang="en-US" dirty="0" smtClean="0"/>
              <a:t>ata Source: Albuquerque Police Department Police Report Records System.  These numbers do not represent Uniformed Crime Reporting numbers.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11369" y="1612603"/>
            <a:ext cx="1028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-31%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0374" y="1981935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-12%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809969" y="3269563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-6%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7301" y="1182030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3817" y="2770446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5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8052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was prepared by Crime Analysis Unit of the Real Time Crime Center, Albuquerque Police Department.  Data developed April 8</a:t>
            </a:r>
            <a:r>
              <a:rPr lang="en-US" baseline="30000" dirty="0"/>
              <a:t>th</a:t>
            </a:r>
            <a:r>
              <a:rPr lang="en-US" dirty="0"/>
              <a:t>, 2018.  </a:t>
            </a:r>
          </a:p>
          <a:p>
            <a:r>
              <a:rPr lang="en-US" dirty="0"/>
              <a:t>Disclaimer: Numbers are subject to change.  Data represents January – March 2017 as compared to January – March 2018.  Data Source: Albuquerque Police Department </a:t>
            </a:r>
            <a:r>
              <a:rPr lang="en-US" dirty="0" smtClean="0"/>
              <a:t>Computer Aided Dispatch System.  </a:t>
            </a:r>
            <a:r>
              <a:rPr lang="en-US" dirty="0"/>
              <a:t>These numbers do not represent Uniformed Crime Reporting numbers.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066" y="0"/>
            <a:ext cx="8158299" cy="54805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05326" y="1182029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2238" y="1447065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+71%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0465" y="876917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Proactive Policing Measure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143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763" y="-1"/>
            <a:ext cx="8318238" cy="53907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390703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was prepared by Crime Analysis Unit of the Real Time Crime Center, Albuquerque Police Department.  Data developed April 8</a:t>
            </a:r>
            <a:r>
              <a:rPr lang="en-US" baseline="30000" dirty="0"/>
              <a:t>th</a:t>
            </a:r>
            <a:r>
              <a:rPr lang="en-US" dirty="0"/>
              <a:t>, 2018.  </a:t>
            </a:r>
          </a:p>
          <a:p>
            <a:r>
              <a:rPr lang="en-US" dirty="0"/>
              <a:t>Disclaimer: Numbers are subject to change.  Data represents January – March 2017 as compared to January – March 2018.  Data Source: Albuquerque Police Department Police Report Records </a:t>
            </a:r>
            <a:r>
              <a:rPr lang="en-US" dirty="0" smtClean="0"/>
              <a:t>System and Major Cities Chiefs Association Violent Crime Survey </a:t>
            </a:r>
            <a:r>
              <a:rPr lang="en-US" i="1" dirty="0" smtClean="0"/>
              <a:t>(Data Collected on: April 12, 2018)</a:t>
            </a:r>
            <a:r>
              <a:rPr lang="en-US" dirty="0" smtClean="0"/>
              <a:t>.  </a:t>
            </a:r>
            <a:r>
              <a:rPr lang="en-US" dirty="0"/>
              <a:t>These numbers do not represent Uniformed Crime Reporting numbers.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3878" y="1092213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VIOLENT 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88676" y="2002854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-48%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39735" y="3165506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+50%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36199" y="2945946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-12%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91825" y="1017778"/>
            <a:ext cx="8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46973" y="3165506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0</a:t>
            </a:r>
            <a:r>
              <a:rPr lang="en-US" sz="2400" b="1" dirty="0" smtClean="0"/>
              <a:t>%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48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590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January – June 2018 crime statistics for Albuquerque Police Department</vt:lpstr>
      <vt:lpstr>PowerPoint Presentation</vt:lpstr>
      <vt:lpstr>PowerPoint Presentation</vt:lpstr>
      <vt:lpstr>PowerPoint Presentation</vt:lpstr>
      <vt:lpstr>PowerPoint Presentation</vt:lpstr>
      <vt:lpstr>First quarter 2018 crime statistics for Albuquerque Police Department</vt:lpstr>
      <vt:lpstr>PowerPoint Presentation</vt:lpstr>
      <vt:lpstr>PowerPoint Presentation</vt:lpstr>
      <vt:lpstr>PowerPoint Presentation</vt:lpstr>
    </vt:vector>
  </TitlesOfParts>
  <Company>Albuquerque Police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Donald C.</dc:creator>
  <cp:lastModifiedBy>Gallegos, Gilbert Jr.</cp:lastModifiedBy>
  <cp:revision>18</cp:revision>
  <dcterms:created xsi:type="dcterms:W3CDTF">2018-04-16T23:38:06Z</dcterms:created>
  <dcterms:modified xsi:type="dcterms:W3CDTF">2018-07-24T17:23:56Z</dcterms:modified>
</cp:coreProperties>
</file>