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9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DEB7-AFCA-4A9C-A792-508DA3B8E289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1E92-1DE7-4FD8-A92D-9031F9F09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455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DEB7-AFCA-4A9C-A792-508DA3B8E289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1E92-1DE7-4FD8-A92D-9031F9F09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07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DEB7-AFCA-4A9C-A792-508DA3B8E289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1E92-1DE7-4FD8-A92D-9031F9F09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993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DEB7-AFCA-4A9C-A792-508DA3B8E289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1E92-1DE7-4FD8-A92D-9031F9F09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815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DEB7-AFCA-4A9C-A792-508DA3B8E289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1E92-1DE7-4FD8-A92D-9031F9F09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523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DEB7-AFCA-4A9C-A792-508DA3B8E289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1E92-1DE7-4FD8-A92D-9031F9F09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677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DEB7-AFCA-4A9C-A792-508DA3B8E289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1E92-1DE7-4FD8-A92D-9031F9F09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308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DEB7-AFCA-4A9C-A792-508DA3B8E289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1E92-1DE7-4FD8-A92D-9031F9F09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391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DEB7-AFCA-4A9C-A792-508DA3B8E289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1E92-1DE7-4FD8-A92D-9031F9F09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652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DEB7-AFCA-4A9C-A792-508DA3B8E289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1E92-1DE7-4FD8-A92D-9031F9F09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339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3DEB7-AFCA-4A9C-A792-508DA3B8E289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41E92-1DE7-4FD8-A92D-9031F9F09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197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3DEB7-AFCA-4A9C-A792-508DA3B8E289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41E92-1DE7-4FD8-A92D-9031F9F093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408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First quarter 2018 crime statistics for Albuquerque Police Department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605" y="2865027"/>
            <a:ext cx="3457575" cy="2619375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303" y="2720484"/>
            <a:ext cx="3806056" cy="2908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992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46882" cy="16264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2210" y="0"/>
            <a:ext cx="8158299" cy="54805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5480520"/>
            <a:ext cx="1219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Data was prepared by Crime Analysis Unit of the Real Time Crime Center, Albuquerque Police Department.  Data developed April 8</a:t>
            </a:r>
            <a:r>
              <a:rPr lang="en-US" baseline="30000" dirty="0" smtClean="0"/>
              <a:t>th</a:t>
            </a:r>
            <a:r>
              <a:rPr lang="en-US" dirty="0" smtClean="0"/>
              <a:t>, 2018.  </a:t>
            </a:r>
          </a:p>
          <a:p>
            <a:r>
              <a:rPr lang="en-US" dirty="0" smtClean="0"/>
              <a:t>Disclaimer: Numbers are subject to change.  Data represents January – March 2017 as compared to January – March 2018.  </a:t>
            </a:r>
            <a:r>
              <a:rPr lang="en-US" dirty="0"/>
              <a:t>D</a:t>
            </a:r>
            <a:r>
              <a:rPr lang="en-US" dirty="0" smtClean="0"/>
              <a:t>ata Source: Albuquerque Police Department Police Report Records System.  These numbers do not represent Uniformed Crime Reporting numbers.  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911369" y="1612603"/>
            <a:ext cx="10285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-31%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230374" y="1981935"/>
            <a:ext cx="8146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-12%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8809969" y="3269563"/>
            <a:ext cx="6591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-6%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307301" y="1182030"/>
            <a:ext cx="1718740" cy="4298490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PROPERTY 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CRIMES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433817" y="2770446"/>
            <a:ext cx="6591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-</a:t>
            </a:r>
            <a:r>
              <a:rPr lang="en-US" sz="2400" b="1" dirty="0">
                <a:solidFill>
                  <a:srgbClr val="FF0000"/>
                </a:solidFill>
              </a:rPr>
              <a:t>7</a:t>
            </a:r>
            <a:r>
              <a:rPr lang="en-US" sz="2400" b="1" dirty="0" smtClean="0">
                <a:solidFill>
                  <a:srgbClr val="FF0000"/>
                </a:solidFill>
              </a:rPr>
              <a:t>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252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145978" cy="162777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5480520"/>
            <a:ext cx="1219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Data was prepared by Crime Analysis Unit of the Real Time Crime Center, Albuquerque Police Department.  Data developed April 8</a:t>
            </a:r>
            <a:r>
              <a:rPr lang="en-US" baseline="30000" dirty="0"/>
              <a:t>th</a:t>
            </a:r>
            <a:r>
              <a:rPr lang="en-US" dirty="0"/>
              <a:t>, 2018.  </a:t>
            </a:r>
          </a:p>
          <a:p>
            <a:r>
              <a:rPr lang="en-US" dirty="0"/>
              <a:t>Disclaimer: Numbers are subject to change.  Data represents January – March 2017 as compared to January – March 2018.  Data Source: Albuquerque Police Department </a:t>
            </a:r>
            <a:r>
              <a:rPr lang="en-US" dirty="0" smtClean="0"/>
              <a:t>Computer Aided Dispatch System.  </a:t>
            </a:r>
            <a:r>
              <a:rPr lang="en-US" dirty="0"/>
              <a:t>These numbers do not represent Uniformed Crime Reporting numbers. 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4066" y="0"/>
            <a:ext cx="8158299" cy="548052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305326" y="1182029"/>
            <a:ext cx="1718740" cy="4298490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TRAFFIC </a:t>
            </a:r>
          </a:p>
          <a:p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STOPS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112238" y="1447065"/>
            <a:ext cx="9909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</a:rPr>
              <a:t>+71%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20465" y="876917"/>
            <a:ext cx="2765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Proactive Policing Measure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71439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3763" y="-1"/>
            <a:ext cx="8318238" cy="5390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5390703"/>
            <a:ext cx="1219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Data was prepared by Crime Analysis Unit of the Real Time Crime Center, Albuquerque Police Department.  Data developed April 8</a:t>
            </a:r>
            <a:r>
              <a:rPr lang="en-US" baseline="30000" dirty="0"/>
              <a:t>th</a:t>
            </a:r>
            <a:r>
              <a:rPr lang="en-US" dirty="0"/>
              <a:t>, 2018.  </a:t>
            </a:r>
          </a:p>
          <a:p>
            <a:r>
              <a:rPr lang="en-US" dirty="0"/>
              <a:t>Disclaimer: Numbers are subject to change.  Data represents January – March 2017 as compared to January – March 2018.  Data Source: Albuquerque Police Department Police Report Records </a:t>
            </a:r>
            <a:r>
              <a:rPr lang="en-US" dirty="0" smtClean="0"/>
              <a:t>System and Major Cities Chiefs Association Violent Crime Survey </a:t>
            </a:r>
            <a:r>
              <a:rPr lang="en-US" i="1" dirty="0" smtClean="0"/>
              <a:t>(Data Collected on: April 12, 2018)</a:t>
            </a:r>
            <a:r>
              <a:rPr lang="en-US" dirty="0" smtClean="0"/>
              <a:t>.  </a:t>
            </a:r>
            <a:r>
              <a:rPr lang="en-US" dirty="0"/>
              <a:t>These numbers do not represent Uniformed Crime Reporting numbers.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43878" y="1092213"/>
            <a:ext cx="1718740" cy="4298490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VIOLENT </a:t>
            </a:r>
          </a:p>
          <a:p>
            <a:pPr algn="ctr"/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CRIMES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688676" y="2002854"/>
            <a:ext cx="8146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-48%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539735" y="3165506"/>
            <a:ext cx="8739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</a:rPr>
              <a:t>+50%</a:t>
            </a:r>
            <a:endParaRPr lang="en-US" sz="2400" b="1" dirty="0">
              <a:solidFill>
                <a:srgbClr val="00B05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036199" y="2945946"/>
            <a:ext cx="8146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-12%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591825" y="1017778"/>
            <a:ext cx="8389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-</a:t>
            </a:r>
            <a:r>
              <a:rPr lang="en-US" sz="2400" b="1" dirty="0">
                <a:solidFill>
                  <a:srgbClr val="FF0000"/>
                </a:solidFill>
              </a:rPr>
              <a:t>9</a:t>
            </a:r>
            <a:r>
              <a:rPr lang="en-US" sz="2400" b="1" dirty="0" smtClean="0">
                <a:solidFill>
                  <a:srgbClr val="FF0000"/>
                </a:solidFill>
              </a:rPr>
              <a:t>%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0646973" y="3165506"/>
            <a:ext cx="5645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0</a:t>
            </a:r>
            <a:r>
              <a:rPr lang="en-US" sz="2400" b="1" dirty="0" smtClean="0"/>
              <a:t>%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145978" cy="1627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948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268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First quarter 2018 crime statistics for Albuquerque Police Department</vt:lpstr>
      <vt:lpstr>PowerPoint Presentation</vt:lpstr>
      <vt:lpstr>PowerPoint Presentation</vt:lpstr>
      <vt:lpstr>PowerPoint Presentation</vt:lpstr>
    </vt:vector>
  </TitlesOfParts>
  <Company>Albuquerque Police Department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Lewis, Donald C.</dc:creator>
  <cp:lastModifiedBy>Lewis, Donald C.</cp:lastModifiedBy>
  <cp:revision>10</cp:revision>
  <dcterms:created xsi:type="dcterms:W3CDTF">2018-04-16T23:38:06Z</dcterms:created>
  <dcterms:modified xsi:type="dcterms:W3CDTF">2018-04-17T14:55:19Z</dcterms:modified>
</cp:coreProperties>
</file>