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4"/>
    <p:sldMasterId id="2147483803" r:id="rId5"/>
    <p:sldMasterId id="2147483829" r:id="rId6"/>
    <p:sldMasterId id="2147483836" r:id="rId7"/>
    <p:sldMasterId id="2147483855" r:id="rId8"/>
    <p:sldMasterId id="2147483871" r:id="rId9"/>
    <p:sldMasterId id="2147483873" r:id="rId10"/>
    <p:sldMasterId id="2147483875" r:id="rId11"/>
    <p:sldMasterId id="2147483894" r:id="rId12"/>
  </p:sldMasterIdLst>
  <p:notesMasterIdLst>
    <p:notesMasterId r:id="rId30"/>
  </p:notesMasterIdLst>
  <p:sldIdLst>
    <p:sldId id="261" r:id="rId13"/>
    <p:sldId id="273" r:id="rId14"/>
    <p:sldId id="469" r:id="rId15"/>
    <p:sldId id="467" r:id="rId16"/>
    <p:sldId id="468" r:id="rId17"/>
    <p:sldId id="470" r:id="rId18"/>
    <p:sldId id="356" r:id="rId19"/>
    <p:sldId id="458" r:id="rId20"/>
    <p:sldId id="465" r:id="rId21"/>
    <p:sldId id="466" r:id="rId22"/>
    <p:sldId id="480" r:id="rId23"/>
    <p:sldId id="481" r:id="rId24"/>
    <p:sldId id="483" r:id="rId25"/>
    <p:sldId id="484" r:id="rId26"/>
    <p:sldId id="485" r:id="rId27"/>
    <p:sldId id="486"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Zolikoff" initials="JZ" lastIdx="1" clrIdx="0">
    <p:extLst>
      <p:ext uri="{19B8F6BF-5375-455C-9EA6-DF929625EA0E}">
        <p15:presenceInfo xmlns:p15="http://schemas.microsoft.com/office/powerpoint/2012/main" userId="S-1-5-21-117609710-1202660629-1957994488-33150" providerId="AD"/>
      </p:ext>
    </p:extLst>
  </p:cmAuthor>
  <p:cmAuthor id="2" name="Ross Landry" initials="RML" lastIdx="2" clrIdx="1">
    <p:extLst>
      <p:ext uri="{19B8F6BF-5375-455C-9EA6-DF929625EA0E}">
        <p15:presenceInfo xmlns:p15="http://schemas.microsoft.com/office/powerpoint/2012/main" userId="Ross Landry" providerId="None"/>
      </p:ext>
    </p:extLst>
  </p:cmAuthor>
  <p:cmAuthor id="3" name="Trish" initials="T" lastIdx="1" clrIdx="2">
    <p:extLst>
      <p:ext uri="{19B8F6BF-5375-455C-9EA6-DF929625EA0E}">
        <p15:presenceInfo xmlns:p15="http://schemas.microsoft.com/office/powerpoint/2012/main" userId="Tri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C60"/>
    <a:srgbClr val="0000F6"/>
    <a:srgbClr val="2F2AF6"/>
    <a:srgbClr val="255D8F"/>
    <a:srgbClr val="332C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015E8-A450-4FB4-9DC2-E82DE248F906}" v="5" dt="2025-02-07T22:08:06.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13" autoAdjust="0"/>
  </p:normalViewPr>
  <p:slideViewPr>
    <p:cSldViewPr snapToGrid="0">
      <p:cViewPr varScale="1">
        <p:scale>
          <a:sx n="125" d="100"/>
          <a:sy n="125" d="100"/>
        </p:scale>
        <p:origin x="1614" y="9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40F01-1B68-4EFE-BDB1-F641488266ED}"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2C311-393A-4F58-91D1-489F736A7061}" type="slidenum">
              <a:rPr lang="en-US" smtClean="0"/>
              <a:t>‹#›</a:t>
            </a:fld>
            <a:endParaRPr lang="en-US"/>
          </a:p>
        </p:txBody>
      </p:sp>
    </p:spTree>
    <p:extLst>
      <p:ext uri="{BB962C8B-B14F-4D97-AF65-F5344CB8AC3E}">
        <p14:creationId xmlns:p14="http://schemas.microsoft.com/office/powerpoint/2010/main" val="84475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2C311-393A-4F58-91D1-489F736A7061}" type="slidenum">
              <a:rPr lang="en-US" smtClean="0"/>
              <a:t>1</a:t>
            </a:fld>
            <a:endParaRPr lang="en-US"/>
          </a:p>
        </p:txBody>
      </p:sp>
    </p:spTree>
    <p:extLst>
      <p:ext uri="{BB962C8B-B14F-4D97-AF65-F5344CB8AC3E}">
        <p14:creationId xmlns:p14="http://schemas.microsoft.com/office/powerpoint/2010/main" val="49857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10</a:t>
            </a:fld>
            <a:endParaRPr lang="en-US"/>
          </a:p>
        </p:txBody>
      </p:sp>
    </p:spTree>
    <p:extLst>
      <p:ext uri="{BB962C8B-B14F-4D97-AF65-F5344CB8AC3E}">
        <p14:creationId xmlns:p14="http://schemas.microsoft.com/office/powerpoint/2010/main" val="4104947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12</a:t>
            </a:fld>
            <a:endParaRPr lang="en-US"/>
          </a:p>
        </p:txBody>
      </p:sp>
    </p:spTree>
    <p:extLst>
      <p:ext uri="{BB962C8B-B14F-4D97-AF65-F5344CB8AC3E}">
        <p14:creationId xmlns:p14="http://schemas.microsoft.com/office/powerpoint/2010/main" val="3244158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13</a:t>
            </a:fld>
            <a:endParaRPr lang="en-US"/>
          </a:p>
        </p:txBody>
      </p:sp>
    </p:spTree>
    <p:extLst>
      <p:ext uri="{BB962C8B-B14F-4D97-AF65-F5344CB8AC3E}">
        <p14:creationId xmlns:p14="http://schemas.microsoft.com/office/powerpoint/2010/main" val="363771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14</a:t>
            </a:fld>
            <a:endParaRPr lang="en-US"/>
          </a:p>
        </p:txBody>
      </p:sp>
    </p:spTree>
    <p:extLst>
      <p:ext uri="{BB962C8B-B14F-4D97-AF65-F5344CB8AC3E}">
        <p14:creationId xmlns:p14="http://schemas.microsoft.com/office/powerpoint/2010/main" val="2479735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15</a:t>
            </a:fld>
            <a:endParaRPr lang="en-US"/>
          </a:p>
        </p:txBody>
      </p:sp>
    </p:spTree>
    <p:extLst>
      <p:ext uri="{BB962C8B-B14F-4D97-AF65-F5344CB8AC3E}">
        <p14:creationId xmlns:p14="http://schemas.microsoft.com/office/powerpoint/2010/main" val="3801585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16</a:t>
            </a:fld>
            <a:endParaRPr lang="en-US"/>
          </a:p>
        </p:txBody>
      </p:sp>
    </p:spTree>
    <p:extLst>
      <p:ext uri="{BB962C8B-B14F-4D97-AF65-F5344CB8AC3E}">
        <p14:creationId xmlns:p14="http://schemas.microsoft.com/office/powerpoint/2010/main" val="407167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2C311-393A-4F58-91D1-489F736A7061}" type="slidenum">
              <a:rPr lang="en-US" smtClean="0"/>
              <a:t>2</a:t>
            </a:fld>
            <a:endParaRPr lang="en-US"/>
          </a:p>
        </p:txBody>
      </p:sp>
    </p:spTree>
    <p:extLst>
      <p:ext uri="{BB962C8B-B14F-4D97-AF65-F5344CB8AC3E}">
        <p14:creationId xmlns:p14="http://schemas.microsoft.com/office/powerpoint/2010/main" val="332617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2C311-393A-4F58-91D1-489F736A7061}" type="slidenum">
              <a:rPr lang="en-US" smtClean="0"/>
              <a:t>3</a:t>
            </a:fld>
            <a:endParaRPr lang="en-US"/>
          </a:p>
        </p:txBody>
      </p:sp>
    </p:spTree>
    <p:extLst>
      <p:ext uri="{BB962C8B-B14F-4D97-AF65-F5344CB8AC3E}">
        <p14:creationId xmlns:p14="http://schemas.microsoft.com/office/powerpoint/2010/main" val="144581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4</a:t>
            </a:fld>
            <a:endParaRPr lang="en-US"/>
          </a:p>
        </p:txBody>
      </p:sp>
    </p:spTree>
    <p:extLst>
      <p:ext uri="{BB962C8B-B14F-4D97-AF65-F5344CB8AC3E}">
        <p14:creationId xmlns:p14="http://schemas.microsoft.com/office/powerpoint/2010/main" val="101828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5</a:t>
            </a:fld>
            <a:endParaRPr lang="en-US"/>
          </a:p>
        </p:txBody>
      </p:sp>
    </p:spTree>
    <p:extLst>
      <p:ext uri="{BB962C8B-B14F-4D97-AF65-F5344CB8AC3E}">
        <p14:creationId xmlns:p14="http://schemas.microsoft.com/office/powerpoint/2010/main" val="996311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2C311-393A-4F58-91D1-489F736A7061}" type="slidenum">
              <a:rPr lang="en-US" smtClean="0"/>
              <a:t>6</a:t>
            </a:fld>
            <a:endParaRPr lang="en-US"/>
          </a:p>
        </p:txBody>
      </p:sp>
    </p:spTree>
    <p:extLst>
      <p:ext uri="{BB962C8B-B14F-4D97-AF65-F5344CB8AC3E}">
        <p14:creationId xmlns:p14="http://schemas.microsoft.com/office/powerpoint/2010/main" val="224750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7</a:t>
            </a:fld>
            <a:endParaRPr lang="en-US"/>
          </a:p>
        </p:txBody>
      </p:sp>
    </p:spTree>
    <p:extLst>
      <p:ext uri="{BB962C8B-B14F-4D97-AF65-F5344CB8AC3E}">
        <p14:creationId xmlns:p14="http://schemas.microsoft.com/office/powerpoint/2010/main" val="392265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8</a:t>
            </a:fld>
            <a:endParaRPr lang="en-US"/>
          </a:p>
        </p:txBody>
      </p:sp>
    </p:spTree>
    <p:extLst>
      <p:ext uri="{BB962C8B-B14F-4D97-AF65-F5344CB8AC3E}">
        <p14:creationId xmlns:p14="http://schemas.microsoft.com/office/powerpoint/2010/main" val="95780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72B4D"/>
              </a:solidFill>
              <a:effectLst/>
              <a:latin typeface="-apple-system"/>
            </a:endParaRPr>
          </a:p>
          <a:p>
            <a:endParaRPr lang="en-US" b="0" i="0" dirty="0">
              <a:solidFill>
                <a:srgbClr val="172B4D"/>
              </a:solidFill>
              <a:effectLst/>
              <a:latin typeface="-apple-system"/>
            </a:endParaRPr>
          </a:p>
        </p:txBody>
      </p:sp>
      <p:sp>
        <p:nvSpPr>
          <p:cNvPr id="4" name="Slide Number Placeholder 3"/>
          <p:cNvSpPr>
            <a:spLocks noGrp="1"/>
          </p:cNvSpPr>
          <p:nvPr>
            <p:ph type="sldNum" sz="quarter" idx="5"/>
          </p:nvPr>
        </p:nvSpPr>
        <p:spPr/>
        <p:txBody>
          <a:bodyPr/>
          <a:lstStyle/>
          <a:p>
            <a:fld id="{1292C311-393A-4F58-91D1-489F736A7061}" type="slidenum">
              <a:rPr lang="en-US" smtClean="0"/>
              <a:t>9</a:t>
            </a:fld>
            <a:endParaRPr lang="en-US"/>
          </a:p>
        </p:txBody>
      </p:sp>
    </p:spTree>
    <p:extLst>
      <p:ext uri="{BB962C8B-B14F-4D97-AF65-F5344CB8AC3E}">
        <p14:creationId xmlns:p14="http://schemas.microsoft.com/office/powerpoint/2010/main" val="315363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9EB30F-E314-EF40-9018-A7B7EC2CDA63}"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6B3B0-49F6-B74A-8F1A-CF223B2EE02A}" type="slidenum">
              <a:rPr lang="en-US" smtClean="0"/>
              <a:t>‹#›</a:t>
            </a:fld>
            <a:endParaRPr lang="en-US"/>
          </a:p>
        </p:txBody>
      </p:sp>
      <p:sp>
        <p:nvSpPr>
          <p:cNvPr id="10" name="Title 1"/>
          <p:cNvSpPr>
            <a:spLocks noGrp="1"/>
          </p:cNvSpPr>
          <p:nvPr>
            <p:ph type="ctrTitle" hasCustomPrompt="1"/>
          </p:nvPr>
        </p:nvSpPr>
        <p:spPr>
          <a:xfrm>
            <a:off x="1524000" y="1760714"/>
            <a:ext cx="9144000" cy="1078449"/>
          </a:xfrm>
        </p:spPr>
        <p:txBody>
          <a:bodyPr anchor="b">
            <a:normAutofit/>
          </a:bodyPr>
          <a:lstStyle>
            <a:lvl1pPr algn="ctr">
              <a:defRPr sz="6000" b="1" i="0" spc="600" baseline="0">
                <a:solidFill>
                  <a:schemeClr val="bg1"/>
                </a:solidFill>
                <a:latin typeface="Century Gothic" charset="0"/>
                <a:ea typeface="Century Gothic" charset="0"/>
                <a:cs typeface="Century Gothic" charset="0"/>
              </a:defRPr>
            </a:lvl1pPr>
          </a:lstStyle>
          <a:p>
            <a:r>
              <a:rPr lang="en-US"/>
              <a:t>TITLE HERE</a:t>
            </a:r>
          </a:p>
        </p:txBody>
      </p:sp>
      <p:sp>
        <p:nvSpPr>
          <p:cNvPr id="11" name="Subtitle 2"/>
          <p:cNvSpPr>
            <a:spLocks noGrp="1"/>
          </p:cNvSpPr>
          <p:nvPr>
            <p:ph type="subTitle" idx="1"/>
          </p:nvPr>
        </p:nvSpPr>
        <p:spPr>
          <a:xfrm>
            <a:off x="1524000" y="3248944"/>
            <a:ext cx="9144000" cy="165576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0711" y="309070"/>
            <a:ext cx="2295293" cy="459059"/>
          </a:xfrm>
          <a:prstGeom prst="rect">
            <a:avLst/>
          </a:prstGeom>
        </p:spPr>
      </p:pic>
    </p:spTree>
    <p:extLst>
      <p:ext uri="{BB962C8B-B14F-4D97-AF65-F5344CB8AC3E}">
        <p14:creationId xmlns:p14="http://schemas.microsoft.com/office/powerpoint/2010/main" val="212322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BA4C56-51BF-B848-816D-F4746D12AE15}"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AE0FB-4DA9-CA46-A492-F2D219DCB302}" type="slidenum">
              <a:rPr lang="en-US" smtClean="0"/>
              <a:t>‹#›</a:t>
            </a:fld>
            <a:endParaRPr lang="en-US"/>
          </a:p>
        </p:txBody>
      </p:sp>
    </p:spTree>
    <p:extLst>
      <p:ext uri="{BB962C8B-B14F-4D97-AF65-F5344CB8AC3E}">
        <p14:creationId xmlns:p14="http://schemas.microsoft.com/office/powerpoint/2010/main" val="250287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BA4C56-51BF-B848-816D-F4746D12AE15}"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AE0FB-4DA9-CA46-A492-F2D219DCB302}" type="slidenum">
              <a:rPr lang="en-US" smtClean="0"/>
              <a:t>‹#›</a:t>
            </a:fld>
            <a:endParaRPr lang="en-US"/>
          </a:p>
        </p:txBody>
      </p:sp>
    </p:spTree>
    <p:extLst>
      <p:ext uri="{BB962C8B-B14F-4D97-AF65-F5344CB8AC3E}">
        <p14:creationId xmlns:p14="http://schemas.microsoft.com/office/powerpoint/2010/main" val="2395335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BA4C56-51BF-B848-816D-F4746D12AE15}"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1AE0FB-4DA9-CA46-A492-F2D219DCB302}" type="slidenum">
              <a:rPr lang="en-US" smtClean="0"/>
              <a:t>‹#›</a:t>
            </a:fld>
            <a:endParaRPr lang="en-US"/>
          </a:p>
        </p:txBody>
      </p:sp>
    </p:spTree>
    <p:extLst>
      <p:ext uri="{BB962C8B-B14F-4D97-AF65-F5344CB8AC3E}">
        <p14:creationId xmlns:p14="http://schemas.microsoft.com/office/powerpoint/2010/main" val="2553026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A4C56-51BF-B848-816D-F4746D12AE15}"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1AE0FB-4DA9-CA46-A492-F2D219DCB302}" type="slidenum">
              <a:rPr lang="en-US" smtClean="0"/>
              <a:t>‹#›</a:t>
            </a:fld>
            <a:endParaRPr lang="en-US"/>
          </a:p>
        </p:txBody>
      </p:sp>
    </p:spTree>
    <p:extLst>
      <p:ext uri="{BB962C8B-B14F-4D97-AF65-F5344CB8AC3E}">
        <p14:creationId xmlns:p14="http://schemas.microsoft.com/office/powerpoint/2010/main" val="3406926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524000" y="1760714"/>
            <a:ext cx="9144000" cy="1078449"/>
          </a:xfrm>
        </p:spPr>
        <p:txBody>
          <a:bodyPr anchor="b">
            <a:normAutofit/>
          </a:bodyPr>
          <a:lstStyle>
            <a:lvl1pPr algn="ctr">
              <a:defRPr sz="6000" b="1" i="0" spc="600" baseline="0">
                <a:solidFill>
                  <a:schemeClr val="bg1"/>
                </a:solidFill>
                <a:latin typeface="Century Gothic" charset="0"/>
                <a:ea typeface="Century Gothic" charset="0"/>
                <a:cs typeface="Century Gothic" charset="0"/>
              </a:defRPr>
            </a:lvl1pPr>
          </a:lstStyle>
          <a:p>
            <a:r>
              <a:rPr lang="en-US"/>
              <a:t>THANK YOU</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0711" y="309070"/>
            <a:ext cx="2295293" cy="459059"/>
          </a:xfrm>
          <a:prstGeom prst="rect">
            <a:avLst/>
          </a:prstGeom>
        </p:spPr>
      </p:pic>
      <p:sp>
        <p:nvSpPr>
          <p:cNvPr id="7" name="Rectangle 6">
            <a:extLst>
              <a:ext uri="{FF2B5EF4-FFF2-40B4-BE49-F238E27FC236}">
                <a16:creationId xmlns:a16="http://schemas.microsoft.com/office/drawing/2014/main" id="{AB15C080-0995-4E5E-A3F2-1C3A0B403EF1}"/>
              </a:ext>
            </a:extLst>
          </p:cNvPr>
          <p:cNvSpPr/>
          <p:nvPr userDrawn="1"/>
        </p:nvSpPr>
        <p:spPr>
          <a:xfrm>
            <a:off x="852253" y="3033656"/>
            <a:ext cx="10492639" cy="3824344"/>
          </a:xfrm>
          <a:prstGeom prst="rect">
            <a:avLst/>
          </a:prstGeom>
          <a:solidFill>
            <a:srgbClr val="23477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text&#10;&#10;Description automatically generated">
            <a:extLst>
              <a:ext uri="{FF2B5EF4-FFF2-40B4-BE49-F238E27FC236}">
                <a16:creationId xmlns:a16="http://schemas.microsoft.com/office/drawing/2014/main" id="{D29A4D76-217E-48BE-AD66-B49643C0464B}"/>
              </a:ext>
            </a:extLst>
          </p:cNvPr>
          <p:cNvPicPr>
            <a:picLocks noChangeAspect="1"/>
          </p:cNvPicPr>
          <p:nvPr userDrawn="1"/>
        </p:nvPicPr>
        <p:blipFill>
          <a:blip r:embed="rId4"/>
          <a:stretch>
            <a:fillRect/>
          </a:stretch>
        </p:blipFill>
        <p:spPr>
          <a:xfrm>
            <a:off x="1351163" y="3341788"/>
            <a:ext cx="9738315" cy="3329775"/>
          </a:xfrm>
          <a:prstGeom prst="rect">
            <a:avLst/>
          </a:prstGeom>
        </p:spPr>
      </p:pic>
    </p:spTree>
    <p:extLst>
      <p:ext uri="{BB962C8B-B14F-4D97-AF65-F5344CB8AC3E}">
        <p14:creationId xmlns:p14="http://schemas.microsoft.com/office/powerpoint/2010/main" val="402249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2454143"/>
            <a:ext cx="6821522" cy="1994474"/>
          </a:xfrm>
        </p:spPr>
        <p:txBody>
          <a:bodyPr anchor="b">
            <a:noAutofit/>
          </a:bodyPr>
          <a:lstStyle>
            <a:lvl1pPr algn="l">
              <a:defRPr sz="6600" b="1" i="0">
                <a:solidFill>
                  <a:schemeClr val="bg1"/>
                </a:solidFill>
                <a:latin typeface="Georgia" panose="02040502050405020303" pitchFamily="18" charset="0"/>
              </a:defRPr>
            </a:lvl1pPr>
          </a:lstStyle>
          <a:p>
            <a:r>
              <a:rPr lang="en-US"/>
              <a:t>Presentation Cover Slide</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0" y="4554036"/>
            <a:ext cx="5725638" cy="913691"/>
          </a:xfrm>
        </p:spPr>
        <p:txBody>
          <a:bodyPr/>
          <a:lstStyle>
            <a:lvl1pPr marL="0" indent="0" algn="l">
              <a:buNone/>
              <a:defRPr sz="2400" spc="100" baseline="0">
                <a:solidFill>
                  <a:srgbClr val="F14B22"/>
                </a:solidFill>
                <a:latin typeface="Karla" pitchFamily="2" charset="0"/>
                <a:ea typeface="Karl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SUBHEADING CAN GO HERE </a:t>
            </a:r>
          </a:p>
        </p:txBody>
      </p:sp>
      <p:pic>
        <p:nvPicPr>
          <p:cNvPr id="13" name="Picture 12">
            <a:extLst>
              <a:ext uri="{FF2B5EF4-FFF2-40B4-BE49-F238E27FC236}">
                <a16:creationId xmlns:a16="http://schemas.microsoft.com/office/drawing/2014/main" id="{4B29D559-B43D-2F40-81F1-463A7A7671E6}"/>
              </a:ext>
            </a:extLst>
          </p:cNvPr>
          <p:cNvPicPr>
            <a:picLocks noChangeAspect="1"/>
          </p:cNvPicPr>
          <p:nvPr/>
        </p:nvPicPr>
        <p:blipFill>
          <a:blip r:embed="rId3"/>
          <a:stretch>
            <a:fillRect/>
          </a:stretch>
        </p:blipFill>
        <p:spPr>
          <a:xfrm>
            <a:off x="1384713" y="1646723"/>
            <a:ext cx="1704536" cy="465738"/>
          </a:xfrm>
          <a:prstGeom prst="rect">
            <a:avLst/>
          </a:prstGeom>
        </p:spPr>
      </p:pic>
      <p:sp>
        <p:nvSpPr>
          <p:cNvPr id="9" name="TextBox 8">
            <a:extLst>
              <a:ext uri="{FF2B5EF4-FFF2-40B4-BE49-F238E27FC236}">
                <a16:creationId xmlns:a16="http://schemas.microsoft.com/office/drawing/2014/main" id="{762634DF-3B14-E649-83FA-AC963BCAFA17}"/>
              </a:ext>
            </a:extLst>
          </p:cNvPr>
          <p:cNvSpPr txBox="1"/>
          <p:nvPr/>
        </p:nvSpPr>
        <p:spPr>
          <a:xfrm>
            <a:off x="9294724" y="170822"/>
            <a:ext cx="2723104" cy="230832"/>
          </a:xfrm>
          <a:prstGeom prst="rect">
            <a:avLst/>
          </a:prstGeom>
          <a:noFill/>
        </p:spPr>
        <p:txBody>
          <a:bodyPr wrap="square" rtlCol="0">
            <a:spAutoFit/>
          </a:bodyPr>
          <a:lstStyle/>
          <a:p>
            <a:pPr algn="r"/>
            <a:fld id="{FD6ADF75-4D70-8141-ACA1-808CA8C7268E}" type="datetime4">
              <a:rPr lang="en-US" sz="900" b="0" i="0" kern="1200" spc="100" baseline="0" smtClean="0">
                <a:solidFill>
                  <a:srgbClr val="F14B22"/>
                </a:solidFill>
                <a:latin typeface="Karla" pitchFamily="2" charset="0"/>
                <a:ea typeface="Karla" pitchFamily="2" charset="0"/>
                <a:cs typeface="+mn-cs"/>
              </a:rPr>
              <a:t>March 24, 2025</a:t>
            </a:fld>
            <a:endParaRPr lang="en-US" sz="900" b="0" i="0" kern="1200" spc="100" baseline="0">
              <a:solidFill>
                <a:srgbClr val="F14B22"/>
              </a:solidFill>
              <a:latin typeface="Karla" pitchFamily="2" charset="0"/>
              <a:ea typeface="Karla" pitchFamily="2" charset="0"/>
              <a:cs typeface="+mn-cs"/>
            </a:endParaRPr>
          </a:p>
        </p:txBody>
      </p:sp>
    </p:spTree>
    <p:extLst>
      <p:ext uri="{BB962C8B-B14F-4D97-AF65-F5344CB8AC3E}">
        <p14:creationId xmlns:p14="http://schemas.microsoft.com/office/powerpoint/2010/main" val="1514739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9EB30F-E314-EF40-9018-A7B7EC2CDA63}"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6B3B0-49F6-B74A-8F1A-CF223B2EE02A}" type="slidenum">
              <a:rPr lang="en-US" smtClean="0"/>
              <a:t>‹#›</a:t>
            </a:fld>
            <a:endParaRPr lang="en-US"/>
          </a:p>
        </p:txBody>
      </p:sp>
      <p:sp>
        <p:nvSpPr>
          <p:cNvPr id="10" name="Title 1"/>
          <p:cNvSpPr>
            <a:spLocks noGrp="1"/>
          </p:cNvSpPr>
          <p:nvPr>
            <p:ph type="ctrTitle" hasCustomPrompt="1"/>
          </p:nvPr>
        </p:nvSpPr>
        <p:spPr>
          <a:xfrm>
            <a:off x="1524000" y="1760714"/>
            <a:ext cx="9144000" cy="1078449"/>
          </a:xfrm>
        </p:spPr>
        <p:txBody>
          <a:bodyPr anchor="b">
            <a:normAutofit/>
          </a:bodyPr>
          <a:lstStyle>
            <a:lvl1pPr algn="ctr">
              <a:defRPr sz="6000" b="1" i="0" spc="600" baseline="0">
                <a:solidFill>
                  <a:schemeClr val="bg1"/>
                </a:solidFill>
                <a:latin typeface="Century Gothic" charset="0"/>
                <a:ea typeface="Century Gothic" charset="0"/>
                <a:cs typeface="Century Gothic" charset="0"/>
              </a:defRPr>
            </a:lvl1pPr>
          </a:lstStyle>
          <a:p>
            <a:r>
              <a:rPr lang="en-US"/>
              <a:t>TITLE HERE</a:t>
            </a:r>
          </a:p>
        </p:txBody>
      </p:sp>
      <p:sp>
        <p:nvSpPr>
          <p:cNvPr id="11" name="Subtitle 2"/>
          <p:cNvSpPr>
            <a:spLocks noGrp="1"/>
          </p:cNvSpPr>
          <p:nvPr>
            <p:ph type="subTitle" idx="1"/>
          </p:nvPr>
        </p:nvSpPr>
        <p:spPr>
          <a:xfrm>
            <a:off x="1524000" y="3248944"/>
            <a:ext cx="9144000" cy="165576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0711" y="309070"/>
            <a:ext cx="2295293" cy="459059"/>
          </a:xfrm>
          <a:prstGeom prst="rect">
            <a:avLst/>
          </a:prstGeom>
        </p:spPr>
      </p:pic>
    </p:spTree>
    <p:extLst>
      <p:ext uri="{BB962C8B-B14F-4D97-AF65-F5344CB8AC3E}">
        <p14:creationId xmlns:p14="http://schemas.microsoft.com/office/powerpoint/2010/main" val="4246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FAE20-E0E7-404C-84C4-AE4367282A6F}"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009D3-1C4E-1A4D-B285-9A3F3954C4BE}" type="slidenum">
              <a:rPr lang="en-US" smtClean="0"/>
              <a:t>‹#›</a:t>
            </a:fld>
            <a:endParaRPr lang="en-US"/>
          </a:p>
        </p:txBody>
      </p:sp>
      <p:pic>
        <p:nvPicPr>
          <p:cNvPr id="8" name="Picture 7">
            <a:extLst>
              <a:ext uri="{FF2B5EF4-FFF2-40B4-BE49-F238E27FC236}">
                <a16:creationId xmlns:a16="http://schemas.microsoft.com/office/drawing/2014/main" id="{DD73991D-5512-5542-80D2-E261F4E7D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1706" y="115031"/>
            <a:ext cx="1504188" cy="1110234"/>
          </a:xfrm>
          <a:prstGeom prst="rect">
            <a:avLst/>
          </a:prstGeom>
        </p:spPr>
      </p:pic>
    </p:spTree>
    <p:extLst>
      <p:ext uri="{BB962C8B-B14F-4D97-AF65-F5344CB8AC3E}">
        <p14:creationId xmlns:p14="http://schemas.microsoft.com/office/powerpoint/2010/main" val="3754124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p>
        </p:txBody>
      </p:sp>
      <p:sp>
        <p:nvSpPr>
          <p:cNvPr id="3" name="Date Placeholder 2"/>
          <p:cNvSpPr>
            <a:spLocks noGrp="1"/>
          </p:cNvSpPr>
          <p:nvPr>
            <p:ph type="dt" sz="half" idx="10"/>
          </p:nvPr>
        </p:nvSpPr>
        <p:spPr/>
        <p:txBody>
          <a:bodyPr/>
          <a:lstStyle/>
          <a:p>
            <a:fld id="{9F7FAE20-E0E7-404C-84C4-AE4367282A6F}"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009D3-1C4E-1A4D-B285-9A3F3954C4BE}" type="slidenum">
              <a:rPr lang="en-US" smtClean="0"/>
              <a:t>‹#›</a:t>
            </a:fld>
            <a:endParaRPr lang="en-US"/>
          </a:p>
        </p:txBody>
      </p:sp>
    </p:spTree>
    <p:extLst>
      <p:ext uri="{BB962C8B-B14F-4D97-AF65-F5344CB8AC3E}">
        <p14:creationId xmlns:p14="http://schemas.microsoft.com/office/powerpoint/2010/main" val="1542331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524000" y="1760714"/>
            <a:ext cx="9144000" cy="1078449"/>
          </a:xfrm>
        </p:spPr>
        <p:txBody>
          <a:bodyPr anchor="b">
            <a:normAutofit/>
          </a:bodyPr>
          <a:lstStyle>
            <a:lvl1pPr algn="ctr">
              <a:defRPr sz="6000" b="1" i="0" spc="600" baseline="0">
                <a:solidFill>
                  <a:schemeClr val="bg1"/>
                </a:solidFill>
                <a:latin typeface="Century Gothic" charset="0"/>
                <a:ea typeface="Century Gothic" charset="0"/>
                <a:cs typeface="Century Gothic" charset="0"/>
              </a:defRPr>
            </a:lvl1pPr>
          </a:lstStyle>
          <a:p>
            <a:r>
              <a:rPr lang="en-US"/>
              <a:t>THANK YOU</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0711" y="309070"/>
            <a:ext cx="2295293" cy="459059"/>
          </a:xfrm>
          <a:prstGeom prst="rect">
            <a:avLst/>
          </a:prstGeom>
        </p:spPr>
      </p:pic>
      <p:sp>
        <p:nvSpPr>
          <p:cNvPr id="11" name="Rectangle 10">
            <a:extLst>
              <a:ext uri="{FF2B5EF4-FFF2-40B4-BE49-F238E27FC236}">
                <a16:creationId xmlns:a16="http://schemas.microsoft.com/office/drawing/2014/main" id="{458983F3-8304-4381-868E-7EB7A1FE11A6}"/>
              </a:ext>
            </a:extLst>
          </p:cNvPr>
          <p:cNvSpPr/>
          <p:nvPr userDrawn="1"/>
        </p:nvSpPr>
        <p:spPr>
          <a:xfrm>
            <a:off x="852253" y="3033656"/>
            <a:ext cx="10492639" cy="3824344"/>
          </a:xfrm>
          <a:prstGeom prst="rect">
            <a:avLst/>
          </a:prstGeom>
          <a:solidFill>
            <a:srgbClr val="23477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text&#10;&#10;Description automatically generated">
            <a:extLst>
              <a:ext uri="{FF2B5EF4-FFF2-40B4-BE49-F238E27FC236}">
                <a16:creationId xmlns:a16="http://schemas.microsoft.com/office/drawing/2014/main" id="{77C34B3B-72A8-49FF-AAFC-E77A8E7E5A20}"/>
              </a:ext>
            </a:extLst>
          </p:cNvPr>
          <p:cNvPicPr>
            <a:picLocks noChangeAspect="1"/>
          </p:cNvPicPr>
          <p:nvPr userDrawn="1"/>
        </p:nvPicPr>
        <p:blipFill>
          <a:blip r:embed="rId4"/>
          <a:stretch>
            <a:fillRect/>
          </a:stretch>
        </p:blipFill>
        <p:spPr>
          <a:xfrm>
            <a:off x="1351163" y="3341788"/>
            <a:ext cx="9738315" cy="3329775"/>
          </a:xfrm>
          <a:prstGeom prst="rect">
            <a:avLst/>
          </a:prstGeom>
        </p:spPr>
      </p:pic>
    </p:spTree>
    <p:extLst>
      <p:ext uri="{BB962C8B-B14F-4D97-AF65-F5344CB8AC3E}">
        <p14:creationId xmlns:p14="http://schemas.microsoft.com/office/powerpoint/2010/main" val="357160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85484B-8C6A-1840-AA22-77BCD632F1AB}"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AB949-2741-A84B-8A9A-DC8582512585}" type="slidenum">
              <a:rPr lang="en-US" smtClean="0"/>
              <a:t>‹#›</a:t>
            </a:fld>
            <a:endParaRPr lang="en-US"/>
          </a:p>
        </p:txBody>
      </p:sp>
      <p:pic>
        <p:nvPicPr>
          <p:cNvPr id="7" name="Picture 6">
            <a:extLst>
              <a:ext uri="{FF2B5EF4-FFF2-40B4-BE49-F238E27FC236}">
                <a16:creationId xmlns:a16="http://schemas.microsoft.com/office/drawing/2014/main" id="{CF21B445-D1AE-B142-8BD7-296990428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1706" y="115031"/>
            <a:ext cx="1504188" cy="1110234"/>
          </a:xfrm>
          <a:prstGeom prst="rect">
            <a:avLst/>
          </a:prstGeom>
        </p:spPr>
      </p:pic>
    </p:spTree>
    <p:extLst>
      <p:ext uri="{BB962C8B-B14F-4D97-AF65-F5344CB8AC3E}">
        <p14:creationId xmlns:p14="http://schemas.microsoft.com/office/powerpoint/2010/main" val="4121837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1990504"/>
            <a:ext cx="5725637" cy="1884485"/>
          </a:xfrm>
        </p:spPr>
        <p:txBody>
          <a:bodyPr anchor="b"/>
          <a:lstStyle>
            <a:lvl1pPr algn="l">
              <a:defRPr sz="6000" b="1" i="0">
                <a:solidFill>
                  <a:schemeClr val="bg1"/>
                </a:solidFill>
                <a:latin typeface="Georgia" panose="02040502050405020303" pitchFamily="18" charset="0"/>
              </a:defRPr>
            </a:lvl1pPr>
          </a:lstStyle>
          <a:p>
            <a:r>
              <a:rPr lang="en-US"/>
              <a:t>This Is A </a:t>
            </a:r>
            <a:br>
              <a:rPr lang="en-US"/>
            </a:br>
            <a:r>
              <a:rPr lang="en-US"/>
              <a:t>Section Slide </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0" y="4033952"/>
            <a:ext cx="5725638" cy="913691"/>
          </a:xfrm>
        </p:spPr>
        <p:txBody>
          <a:bodyPr/>
          <a:lstStyle>
            <a:lvl1pPr marL="0" indent="0" algn="l">
              <a:buNone/>
              <a:defRPr sz="2400" spc="100" baseline="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SUBHEAD CAN GO HERE </a:t>
            </a:r>
          </a:p>
        </p:txBody>
      </p:sp>
    </p:spTree>
    <p:extLst>
      <p:ext uri="{BB962C8B-B14F-4D97-AF65-F5344CB8AC3E}">
        <p14:creationId xmlns:p14="http://schemas.microsoft.com/office/powerpoint/2010/main" val="2283273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ne Column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3"/>
            <a:ext cx="8925732" cy="1325563"/>
          </a:xfrm>
        </p:spPr>
        <p:txBody>
          <a:bodyPr anchor="b"/>
          <a:lstStyle>
            <a:lvl1pPr>
              <a:defRPr b="1" i="0">
                <a:solidFill>
                  <a:schemeClr val="bg1"/>
                </a:solidFill>
                <a:latin typeface="Georgia" panose="02040502050405020303" pitchFamily="18" charset="0"/>
              </a:defRPr>
            </a:lvl1pPr>
          </a:lstStyle>
          <a:p>
            <a:r>
              <a:rPr lang="en-US"/>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slides with content</a:t>
            </a:r>
          </a:p>
          <a:p>
            <a:pPr lvl="0"/>
            <a:r>
              <a:rPr lang="en-US"/>
              <a:t>Center content vertically on page</a:t>
            </a:r>
          </a:p>
          <a:p>
            <a:pPr lvl="0"/>
            <a:r>
              <a:rPr lang="en-US"/>
              <a:t>Bullets are Karla 20 </a:t>
            </a:r>
            <a:r>
              <a:rPr lang="en-US" err="1"/>
              <a:t>pt</a:t>
            </a:r>
            <a:endParaRPr lang="en-US"/>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1" y="2278251"/>
            <a:ext cx="5725638"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Tree>
    <p:extLst>
      <p:ext uri="{BB962C8B-B14F-4D97-AF65-F5344CB8AC3E}">
        <p14:creationId xmlns:p14="http://schemas.microsoft.com/office/powerpoint/2010/main" val="3012885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chemeClr val="bg1"/>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2618492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at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1312620" y="1309511"/>
            <a:ext cx="8925732" cy="1659468"/>
          </a:xfrm>
        </p:spPr>
        <p:txBody>
          <a:bodyPr anchor="b">
            <a:noAutofit/>
          </a:bodyPr>
          <a:lstStyle>
            <a:lvl1pPr>
              <a:defRPr sz="5400" b="1" i="0">
                <a:solidFill>
                  <a:schemeClr val="bg1"/>
                </a:solidFill>
                <a:latin typeface="Georgia" panose="02040502050405020303" pitchFamily="18" charset="0"/>
              </a:defRPr>
            </a:lvl1pPr>
          </a:lstStyle>
          <a:p>
            <a:r>
              <a:rPr lang="en-US"/>
              <a:t>Stat Slide</a:t>
            </a:r>
            <a:br>
              <a:rPr lang="en-US"/>
            </a:br>
            <a:r>
              <a:rPr lang="en-US"/>
              <a:t>By The Numbers</a:t>
            </a:r>
          </a:p>
        </p:txBody>
      </p:sp>
      <p:sp>
        <p:nvSpPr>
          <p:cNvPr id="19" name="Content Placeholder 2">
            <a:extLst>
              <a:ext uri="{FF2B5EF4-FFF2-40B4-BE49-F238E27FC236}">
                <a16:creationId xmlns:a16="http://schemas.microsoft.com/office/drawing/2014/main" id="{964B3719-2FEF-284E-9ECC-4EC365D56459}"/>
              </a:ext>
            </a:extLst>
          </p:cNvPr>
          <p:cNvSpPr>
            <a:spLocks noGrp="1"/>
          </p:cNvSpPr>
          <p:nvPr>
            <p:ph idx="1" hasCustomPrompt="1"/>
          </p:nvPr>
        </p:nvSpPr>
        <p:spPr>
          <a:xfrm>
            <a:off x="1323909" y="743900"/>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LEAD IN</a:t>
            </a:r>
          </a:p>
          <a:p>
            <a:pPr lvl="0"/>
            <a:endParaRPr lang="en-US"/>
          </a:p>
        </p:txBody>
      </p:sp>
      <p:sp>
        <p:nvSpPr>
          <p:cNvPr id="14" name="Text Placeholder 3">
            <a:extLst>
              <a:ext uri="{FF2B5EF4-FFF2-40B4-BE49-F238E27FC236}">
                <a16:creationId xmlns:a16="http://schemas.microsoft.com/office/drawing/2014/main" id="{7BEF5468-3D4B-294E-BED4-21A7F670C800}"/>
              </a:ext>
            </a:extLst>
          </p:cNvPr>
          <p:cNvSpPr>
            <a:spLocks noGrp="1"/>
          </p:cNvSpPr>
          <p:nvPr>
            <p:ph type="body" sz="quarter" idx="13" hasCustomPrompt="1"/>
          </p:nvPr>
        </p:nvSpPr>
        <p:spPr>
          <a:xfrm>
            <a:off x="1329439" y="3562241"/>
            <a:ext cx="2289175" cy="1222411"/>
          </a:xfrm>
        </p:spPr>
        <p:txBody>
          <a:bodyPr anchor="b">
            <a:noAutofit/>
          </a:bodyPr>
          <a:lstStyle>
            <a:lvl1pPr marL="0" indent="0" algn="ctr">
              <a:lnSpc>
                <a:spcPct val="100000"/>
              </a:lnSpc>
              <a:buNone/>
              <a:defRPr lang="en-US" sz="6600" b="1" i="0" kern="1200" spc="-300" dirty="0">
                <a:solidFill>
                  <a:schemeClr val="bg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15" name="Text Placeholder 3">
            <a:extLst>
              <a:ext uri="{FF2B5EF4-FFF2-40B4-BE49-F238E27FC236}">
                <a16:creationId xmlns:a16="http://schemas.microsoft.com/office/drawing/2014/main" id="{C1F4254D-9420-E048-BC97-B0EF6988252C}"/>
              </a:ext>
            </a:extLst>
          </p:cNvPr>
          <p:cNvSpPr>
            <a:spLocks noGrp="1"/>
          </p:cNvSpPr>
          <p:nvPr>
            <p:ph type="body" sz="quarter" idx="14" hasCustomPrompt="1"/>
          </p:nvPr>
        </p:nvSpPr>
        <p:spPr>
          <a:xfrm>
            <a:off x="1318807" y="4797050"/>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17" name="Text Placeholder 3">
            <a:extLst>
              <a:ext uri="{FF2B5EF4-FFF2-40B4-BE49-F238E27FC236}">
                <a16:creationId xmlns:a16="http://schemas.microsoft.com/office/drawing/2014/main" id="{B78CF96E-3563-434A-8B0D-15741D87F71A}"/>
              </a:ext>
            </a:extLst>
          </p:cNvPr>
          <p:cNvSpPr>
            <a:spLocks noGrp="1"/>
          </p:cNvSpPr>
          <p:nvPr>
            <p:ph type="body" sz="quarter" idx="15" hasCustomPrompt="1"/>
          </p:nvPr>
        </p:nvSpPr>
        <p:spPr>
          <a:xfrm>
            <a:off x="3817094" y="3562241"/>
            <a:ext cx="2289175" cy="1222411"/>
          </a:xfrm>
        </p:spPr>
        <p:txBody>
          <a:bodyPr anchor="b">
            <a:noAutofit/>
          </a:bodyPr>
          <a:lstStyle>
            <a:lvl1pPr marL="0" indent="0" algn="ctr">
              <a:lnSpc>
                <a:spcPct val="100000"/>
              </a:lnSpc>
              <a:buNone/>
              <a:defRPr lang="en-US" sz="6600" b="1" i="0" kern="1200" spc="-300" dirty="0">
                <a:solidFill>
                  <a:schemeClr val="bg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18" name="Text Placeholder 3">
            <a:extLst>
              <a:ext uri="{FF2B5EF4-FFF2-40B4-BE49-F238E27FC236}">
                <a16:creationId xmlns:a16="http://schemas.microsoft.com/office/drawing/2014/main" id="{A2EEB00D-03D0-9346-A040-D0C1F24185A5}"/>
              </a:ext>
            </a:extLst>
          </p:cNvPr>
          <p:cNvSpPr>
            <a:spLocks noGrp="1"/>
          </p:cNvSpPr>
          <p:nvPr>
            <p:ph type="body" sz="quarter" idx="16" hasCustomPrompt="1"/>
          </p:nvPr>
        </p:nvSpPr>
        <p:spPr>
          <a:xfrm>
            <a:off x="3806462" y="4797050"/>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0" name="Text Placeholder 3">
            <a:extLst>
              <a:ext uri="{FF2B5EF4-FFF2-40B4-BE49-F238E27FC236}">
                <a16:creationId xmlns:a16="http://schemas.microsoft.com/office/drawing/2014/main" id="{0147CBB5-9421-E546-A997-3F43060BC172}"/>
              </a:ext>
            </a:extLst>
          </p:cNvPr>
          <p:cNvSpPr>
            <a:spLocks noGrp="1"/>
          </p:cNvSpPr>
          <p:nvPr>
            <p:ph type="body" sz="quarter" idx="17" hasCustomPrompt="1"/>
          </p:nvPr>
        </p:nvSpPr>
        <p:spPr>
          <a:xfrm>
            <a:off x="6287393" y="3562241"/>
            <a:ext cx="2289175" cy="1222411"/>
          </a:xfrm>
        </p:spPr>
        <p:txBody>
          <a:bodyPr anchor="b">
            <a:noAutofit/>
          </a:bodyPr>
          <a:lstStyle>
            <a:lvl1pPr marL="0" indent="0" algn="ctr">
              <a:lnSpc>
                <a:spcPct val="100000"/>
              </a:lnSpc>
              <a:buNone/>
              <a:defRPr lang="en-US" sz="6600" b="1" i="0" kern="1200" spc="-300" dirty="0">
                <a:solidFill>
                  <a:schemeClr val="bg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1" name="Text Placeholder 3">
            <a:extLst>
              <a:ext uri="{FF2B5EF4-FFF2-40B4-BE49-F238E27FC236}">
                <a16:creationId xmlns:a16="http://schemas.microsoft.com/office/drawing/2014/main" id="{CE6DDA4B-FF16-F546-B64E-5B92B5631E4A}"/>
              </a:ext>
            </a:extLst>
          </p:cNvPr>
          <p:cNvSpPr>
            <a:spLocks noGrp="1"/>
          </p:cNvSpPr>
          <p:nvPr>
            <p:ph type="body" sz="quarter" idx="18" hasCustomPrompt="1"/>
          </p:nvPr>
        </p:nvSpPr>
        <p:spPr>
          <a:xfrm>
            <a:off x="6276761" y="4797050"/>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2" name="Text Placeholder 3">
            <a:extLst>
              <a:ext uri="{FF2B5EF4-FFF2-40B4-BE49-F238E27FC236}">
                <a16:creationId xmlns:a16="http://schemas.microsoft.com/office/drawing/2014/main" id="{24058771-1D40-0F4C-93BB-2696F1EF866B}"/>
              </a:ext>
            </a:extLst>
          </p:cNvPr>
          <p:cNvSpPr>
            <a:spLocks noGrp="1"/>
          </p:cNvSpPr>
          <p:nvPr>
            <p:ph type="body" sz="quarter" idx="19" hasCustomPrompt="1"/>
          </p:nvPr>
        </p:nvSpPr>
        <p:spPr>
          <a:xfrm>
            <a:off x="8759461" y="3562241"/>
            <a:ext cx="2289175" cy="1222411"/>
          </a:xfrm>
        </p:spPr>
        <p:txBody>
          <a:bodyPr anchor="b">
            <a:noAutofit/>
          </a:bodyPr>
          <a:lstStyle>
            <a:lvl1pPr marL="0" indent="0" algn="ctr">
              <a:lnSpc>
                <a:spcPct val="100000"/>
              </a:lnSpc>
              <a:buNone/>
              <a:defRPr lang="en-US" sz="6600" b="1" i="0" kern="1200" spc="-300" dirty="0">
                <a:solidFill>
                  <a:schemeClr val="bg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3" name="Text Placeholder 3">
            <a:extLst>
              <a:ext uri="{FF2B5EF4-FFF2-40B4-BE49-F238E27FC236}">
                <a16:creationId xmlns:a16="http://schemas.microsoft.com/office/drawing/2014/main" id="{EB08D3B7-9B21-3C4A-A603-C13E898DFB90}"/>
              </a:ext>
            </a:extLst>
          </p:cNvPr>
          <p:cNvSpPr>
            <a:spLocks noGrp="1"/>
          </p:cNvSpPr>
          <p:nvPr>
            <p:ph type="body" sz="quarter" idx="20" hasCustomPrompt="1"/>
          </p:nvPr>
        </p:nvSpPr>
        <p:spPr>
          <a:xfrm>
            <a:off x="8748829" y="4797050"/>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cxnSp>
        <p:nvCxnSpPr>
          <p:cNvPr id="4" name="Straight Connector 3">
            <a:extLst>
              <a:ext uri="{FF2B5EF4-FFF2-40B4-BE49-F238E27FC236}">
                <a16:creationId xmlns:a16="http://schemas.microsoft.com/office/drawing/2014/main" id="{672B662A-E3AF-1F4D-ADA3-B15AE960B7C4}"/>
              </a:ext>
            </a:extLst>
          </p:cNvPr>
          <p:cNvCxnSpPr>
            <a:cxnSpLocks/>
          </p:cNvCxnSpPr>
          <p:nvPr/>
        </p:nvCxnSpPr>
        <p:spPr>
          <a:xfrm>
            <a:off x="3721396" y="3551274"/>
            <a:ext cx="0" cy="1956391"/>
          </a:xfrm>
          <a:prstGeom prst="line">
            <a:avLst/>
          </a:prstGeom>
          <a:ln w="25400">
            <a:solidFill>
              <a:schemeClr val="bg1">
                <a:lumMod val="9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75F0F7D-A9D2-334F-B983-358DF22C0BEC}"/>
              </a:ext>
            </a:extLst>
          </p:cNvPr>
          <p:cNvCxnSpPr>
            <a:cxnSpLocks/>
          </p:cNvCxnSpPr>
          <p:nvPr/>
        </p:nvCxnSpPr>
        <p:spPr>
          <a:xfrm>
            <a:off x="6193466" y="3551274"/>
            <a:ext cx="0" cy="1956391"/>
          </a:xfrm>
          <a:prstGeom prst="line">
            <a:avLst/>
          </a:prstGeom>
          <a:ln w="25400">
            <a:solidFill>
              <a:schemeClr val="bg1">
                <a:lumMod val="9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91CD04C-3B9C-F546-B686-80A245AD2F74}"/>
              </a:ext>
            </a:extLst>
          </p:cNvPr>
          <p:cNvCxnSpPr>
            <a:cxnSpLocks/>
          </p:cNvCxnSpPr>
          <p:nvPr/>
        </p:nvCxnSpPr>
        <p:spPr>
          <a:xfrm>
            <a:off x="8665534" y="3551274"/>
            <a:ext cx="0" cy="1956391"/>
          </a:xfrm>
          <a:prstGeom prst="line">
            <a:avLst/>
          </a:prstGeom>
          <a:ln w="25400">
            <a:solidFill>
              <a:schemeClr val="bg1">
                <a:lumMod val="95000"/>
                <a:alpha val="4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76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ne Column Slide -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3"/>
            <a:ext cx="8925732" cy="1325563"/>
          </a:xfrm>
        </p:spPr>
        <p:txBody>
          <a:bodyPr anchor="b"/>
          <a:lstStyle>
            <a:lvl1pPr>
              <a:defRPr b="1" i="0">
                <a:solidFill>
                  <a:schemeClr val="bg1"/>
                </a:solidFill>
                <a:latin typeface="Georgia" panose="02040502050405020303" pitchFamily="18" charset="0"/>
              </a:defRPr>
            </a:lvl1pPr>
          </a:lstStyle>
          <a:p>
            <a:r>
              <a:rPr lang="en-US"/>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slides with content</a:t>
            </a:r>
          </a:p>
          <a:p>
            <a:pPr lvl="0"/>
            <a:r>
              <a:rPr lang="en-US"/>
              <a:t>Center content vertically on page</a:t>
            </a:r>
          </a:p>
          <a:p>
            <a:pPr lvl="0"/>
            <a:r>
              <a:rPr lang="en-US"/>
              <a:t>Bullets are Karla 20 </a:t>
            </a:r>
            <a:r>
              <a:rPr lang="en-US" err="1"/>
              <a:t>pt</a:t>
            </a:r>
            <a:endParaRPr lang="en-US"/>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1" y="2278251"/>
            <a:ext cx="5725638"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Tree>
    <p:extLst>
      <p:ext uri="{BB962C8B-B14F-4D97-AF65-F5344CB8AC3E}">
        <p14:creationId xmlns:p14="http://schemas.microsoft.com/office/powerpoint/2010/main" val="928279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Slide -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chemeClr val="bg1"/>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1855699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all Ou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46C72-C82E-4549-88BD-BCB5CF5627D7}"/>
              </a:ext>
            </a:extLst>
          </p:cNvPr>
          <p:cNvSpPr>
            <a:spLocks noGrp="1"/>
          </p:cNvSpPr>
          <p:nvPr>
            <p:ph type="ctrTitle" hasCustomPrompt="1"/>
          </p:nvPr>
        </p:nvSpPr>
        <p:spPr>
          <a:xfrm>
            <a:off x="1205188" y="787426"/>
            <a:ext cx="8364113" cy="3093198"/>
          </a:xfrm>
        </p:spPr>
        <p:txBody>
          <a:bodyPr anchor="b"/>
          <a:lstStyle>
            <a:lvl1pPr algn="l">
              <a:defRPr sz="6000" b="1" i="0">
                <a:solidFill>
                  <a:schemeClr val="bg1"/>
                </a:solidFill>
                <a:latin typeface="Georgia" panose="02040502050405020303" pitchFamily="18" charset="0"/>
              </a:defRPr>
            </a:lvl1pPr>
          </a:lstStyle>
          <a:p>
            <a:r>
              <a:rPr lang="en-US"/>
              <a:t>This is the place for a large eye-catching quote or statement.</a:t>
            </a:r>
          </a:p>
        </p:txBody>
      </p:sp>
      <p:sp>
        <p:nvSpPr>
          <p:cNvPr id="8" name="Subtitle 2">
            <a:extLst>
              <a:ext uri="{FF2B5EF4-FFF2-40B4-BE49-F238E27FC236}">
                <a16:creationId xmlns:a16="http://schemas.microsoft.com/office/drawing/2014/main" id="{A38941E1-6541-454E-A4DB-B70123144D9E}"/>
              </a:ext>
            </a:extLst>
          </p:cNvPr>
          <p:cNvSpPr>
            <a:spLocks noGrp="1"/>
          </p:cNvSpPr>
          <p:nvPr>
            <p:ph type="subTitle" idx="1" hasCustomPrompt="1"/>
          </p:nvPr>
        </p:nvSpPr>
        <p:spPr>
          <a:xfrm>
            <a:off x="1205188" y="4155484"/>
            <a:ext cx="3017405" cy="401648"/>
          </a:xfrm>
        </p:spPr>
        <p:txBody>
          <a:bodyPr>
            <a:normAutofit/>
          </a:bodyPr>
          <a:lstStyle>
            <a:lvl1pPr marL="0" indent="0" algn="l">
              <a:buNone/>
              <a:defRPr sz="1800" spc="100" baseline="0">
                <a:solidFill>
                  <a:srgbClr val="3397D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ITEM 1 ALL CAPS</a:t>
            </a:r>
          </a:p>
        </p:txBody>
      </p:sp>
      <p:sp>
        <p:nvSpPr>
          <p:cNvPr id="18" name="Content Placeholder 2">
            <a:extLst>
              <a:ext uri="{FF2B5EF4-FFF2-40B4-BE49-F238E27FC236}">
                <a16:creationId xmlns:a16="http://schemas.microsoft.com/office/drawing/2014/main" id="{F027E9B8-AA39-A344-BBA7-FA0F4FC0EF99}"/>
              </a:ext>
            </a:extLst>
          </p:cNvPr>
          <p:cNvSpPr>
            <a:spLocks noGrp="1"/>
          </p:cNvSpPr>
          <p:nvPr>
            <p:ph idx="13" hasCustomPrompt="1"/>
          </p:nvPr>
        </p:nvSpPr>
        <p:spPr>
          <a:xfrm>
            <a:off x="1199846" y="4611746"/>
            <a:ext cx="3042546" cy="1044773"/>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chemeClr val="bg1"/>
                </a:solidFill>
              </a:rPr>
              <a:t>This can be a short writeup for an item. It can be 2-3 concise sentences. The typeface is Karla size 14 point.</a:t>
            </a:r>
          </a:p>
        </p:txBody>
      </p:sp>
      <p:sp>
        <p:nvSpPr>
          <p:cNvPr id="22" name="Content Placeholder 2">
            <a:extLst>
              <a:ext uri="{FF2B5EF4-FFF2-40B4-BE49-F238E27FC236}">
                <a16:creationId xmlns:a16="http://schemas.microsoft.com/office/drawing/2014/main" id="{1630CF1F-176B-7142-9615-27CE5C7C694B}"/>
              </a:ext>
            </a:extLst>
          </p:cNvPr>
          <p:cNvSpPr>
            <a:spLocks noGrp="1"/>
          </p:cNvSpPr>
          <p:nvPr>
            <p:ph idx="14" hasCustomPrompt="1"/>
          </p:nvPr>
        </p:nvSpPr>
        <p:spPr>
          <a:xfrm>
            <a:off x="8034643" y="4611746"/>
            <a:ext cx="3225235" cy="1044773"/>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chemeClr val="bg1"/>
                </a:solidFill>
              </a:rPr>
              <a:t>This can be a short writeup for an item. It can be 2-3 concise sentences. The typeface is Karla size 14 point.</a:t>
            </a:r>
          </a:p>
        </p:txBody>
      </p:sp>
      <p:sp>
        <p:nvSpPr>
          <p:cNvPr id="24" name="Content Placeholder 2">
            <a:extLst>
              <a:ext uri="{FF2B5EF4-FFF2-40B4-BE49-F238E27FC236}">
                <a16:creationId xmlns:a16="http://schemas.microsoft.com/office/drawing/2014/main" id="{D6275C4F-BC59-2244-B1C4-7D3011AA5B3E}"/>
              </a:ext>
            </a:extLst>
          </p:cNvPr>
          <p:cNvSpPr>
            <a:spLocks noGrp="1"/>
          </p:cNvSpPr>
          <p:nvPr>
            <p:ph idx="15" hasCustomPrompt="1"/>
          </p:nvPr>
        </p:nvSpPr>
        <p:spPr>
          <a:xfrm>
            <a:off x="4533005" y="4611746"/>
            <a:ext cx="3239387" cy="1044773"/>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chemeClr val="bg1"/>
                </a:solidFill>
              </a:rPr>
              <a:t>This can be a short writeup for an item. It can be 2-3 concise sentences. The typeface is Karla size 14 point.</a:t>
            </a:r>
          </a:p>
        </p:txBody>
      </p:sp>
      <p:sp>
        <p:nvSpPr>
          <p:cNvPr id="26" name="Content Placeholder 2">
            <a:extLst>
              <a:ext uri="{FF2B5EF4-FFF2-40B4-BE49-F238E27FC236}">
                <a16:creationId xmlns:a16="http://schemas.microsoft.com/office/drawing/2014/main" id="{FCD5B326-BBDF-284B-99D5-B457653B4032}"/>
              </a:ext>
            </a:extLst>
          </p:cNvPr>
          <p:cNvSpPr>
            <a:spLocks noGrp="1"/>
          </p:cNvSpPr>
          <p:nvPr>
            <p:ph idx="16" hasCustomPrompt="1"/>
          </p:nvPr>
        </p:nvSpPr>
        <p:spPr>
          <a:xfrm>
            <a:off x="4538332"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2 ALL CAPS</a:t>
            </a:r>
          </a:p>
        </p:txBody>
      </p:sp>
      <p:sp>
        <p:nvSpPr>
          <p:cNvPr id="27" name="Content Placeholder 2">
            <a:extLst>
              <a:ext uri="{FF2B5EF4-FFF2-40B4-BE49-F238E27FC236}">
                <a16:creationId xmlns:a16="http://schemas.microsoft.com/office/drawing/2014/main" id="{C6528C7F-09CE-FB44-A6FD-CD5512D3638B}"/>
              </a:ext>
            </a:extLst>
          </p:cNvPr>
          <p:cNvSpPr>
            <a:spLocks noGrp="1"/>
          </p:cNvSpPr>
          <p:nvPr>
            <p:ph idx="17" hasCustomPrompt="1"/>
          </p:nvPr>
        </p:nvSpPr>
        <p:spPr>
          <a:xfrm>
            <a:off x="8013401"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3 ALL CAPS</a:t>
            </a:r>
          </a:p>
        </p:txBody>
      </p:sp>
    </p:spTree>
    <p:extLst>
      <p:ext uri="{BB962C8B-B14F-4D97-AF65-F5344CB8AC3E}">
        <p14:creationId xmlns:p14="http://schemas.microsoft.com/office/powerpoint/2010/main" val="2320333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stimoni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CDF84BB-B521-5245-AD6C-DDCFD0421391}"/>
              </a:ext>
            </a:extLst>
          </p:cNvPr>
          <p:cNvSpPr>
            <a:spLocks noGrp="1"/>
          </p:cNvSpPr>
          <p:nvPr>
            <p:ph idx="1" hasCustomPrompt="1"/>
          </p:nvPr>
        </p:nvSpPr>
        <p:spPr>
          <a:xfrm>
            <a:off x="838200" y="1115870"/>
            <a:ext cx="3897351" cy="491170"/>
          </a:xfrm>
        </p:spPr>
        <p:txBody>
          <a:bodyPr>
            <a:noAutofit/>
          </a:bodyPr>
          <a:lstStyle>
            <a:lvl1pPr marL="0" indent="0">
              <a:buNone/>
              <a:defRPr sz="2400" b="1" spc="100" baseline="0">
                <a:solidFill>
                  <a:srgbClr val="3397D7"/>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SMALL HEADLINE</a:t>
            </a:r>
          </a:p>
        </p:txBody>
      </p:sp>
      <p:sp>
        <p:nvSpPr>
          <p:cNvPr id="9" name="Content Placeholder 2">
            <a:extLst>
              <a:ext uri="{FF2B5EF4-FFF2-40B4-BE49-F238E27FC236}">
                <a16:creationId xmlns:a16="http://schemas.microsoft.com/office/drawing/2014/main" id="{F620065A-CBA1-E346-BC65-0749858F95E9}"/>
              </a:ext>
            </a:extLst>
          </p:cNvPr>
          <p:cNvSpPr>
            <a:spLocks noGrp="1"/>
          </p:cNvSpPr>
          <p:nvPr>
            <p:ph idx="16" hasCustomPrompt="1"/>
          </p:nvPr>
        </p:nvSpPr>
        <p:spPr>
          <a:xfrm>
            <a:off x="838200" y="1778025"/>
            <a:ext cx="3897351" cy="2542478"/>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Image to the right can be a screenshot or a computer mockup (which is preferred). You can use this layout to elaborate on a specific product or function. This slide is content heavy so don’t overused in a single presentation. </a:t>
            </a:r>
          </a:p>
        </p:txBody>
      </p:sp>
      <p:sp>
        <p:nvSpPr>
          <p:cNvPr id="11" name="Content Placeholder 7">
            <a:extLst>
              <a:ext uri="{FF2B5EF4-FFF2-40B4-BE49-F238E27FC236}">
                <a16:creationId xmlns:a16="http://schemas.microsoft.com/office/drawing/2014/main" id="{542EB9C7-3810-BB42-B6F7-ADCD889481D6}"/>
              </a:ext>
            </a:extLst>
          </p:cNvPr>
          <p:cNvSpPr>
            <a:spLocks noGrp="1"/>
          </p:cNvSpPr>
          <p:nvPr>
            <p:ph sz="quarter" idx="17"/>
          </p:nvPr>
        </p:nvSpPr>
        <p:spPr>
          <a:xfrm>
            <a:off x="5404625" y="1086649"/>
            <a:ext cx="6022200" cy="3233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DBA40370-9067-B843-9EEB-5D0E81EE226B}"/>
              </a:ext>
            </a:extLst>
          </p:cNvPr>
          <p:cNvSpPr>
            <a:spLocks noGrp="1"/>
          </p:cNvSpPr>
          <p:nvPr>
            <p:ph idx="18" hasCustomPrompt="1"/>
          </p:nvPr>
        </p:nvSpPr>
        <p:spPr>
          <a:xfrm>
            <a:off x="1931019" y="5045334"/>
            <a:ext cx="9532434" cy="888380"/>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6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This area can be a testimonial quote from a client. If there is not quote, remove and center the above content in the center of the slide.</a:t>
            </a:r>
            <a:br>
              <a:rPr lang="en-US"/>
            </a:br>
            <a:r>
              <a:rPr lang="en-US"/>
              <a:t>- Client’s Name, Relevant Position Held</a:t>
            </a:r>
          </a:p>
        </p:txBody>
      </p:sp>
      <p:pic>
        <p:nvPicPr>
          <p:cNvPr id="4" name="Picture 3" descr="A picture containing drawing&#10;&#10;Description automatically generated">
            <a:extLst>
              <a:ext uri="{FF2B5EF4-FFF2-40B4-BE49-F238E27FC236}">
                <a16:creationId xmlns:a16="http://schemas.microsoft.com/office/drawing/2014/main" id="{AAB2B1A6-465A-154C-B11F-DB13A0D1621F}"/>
              </a:ext>
            </a:extLst>
          </p:cNvPr>
          <p:cNvPicPr>
            <a:picLocks noChangeAspect="1"/>
          </p:cNvPicPr>
          <p:nvPr/>
        </p:nvPicPr>
        <p:blipFill>
          <a:blip r:embed="rId3"/>
          <a:stretch>
            <a:fillRect/>
          </a:stretch>
        </p:blipFill>
        <p:spPr>
          <a:xfrm>
            <a:off x="859263" y="5041615"/>
            <a:ext cx="892752" cy="890704"/>
          </a:xfrm>
          <a:prstGeom prst="rect">
            <a:avLst/>
          </a:prstGeom>
        </p:spPr>
      </p:pic>
    </p:spTree>
    <p:extLst>
      <p:ext uri="{BB962C8B-B14F-4D97-AF65-F5344CB8AC3E}">
        <p14:creationId xmlns:p14="http://schemas.microsoft.com/office/powerpoint/2010/main" val="3188179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hoto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1688592" y="4412751"/>
            <a:ext cx="4966252" cy="1563066"/>
          </a:xfrm>
        </p:spPr>
        <p:txBody>
          <a:bodyPr anchor="ctr"/>
          <a:lstStyle>
            <a:lvl1pPr>
              <a:defRPr b="1" i="0">
                <a:solidFill>
                  <a:schemeClr val="bg1"/>
                </a:solidFill>
                <a:latin typeface="Georgia" panose="02040502050405020303" pitchFamily="18" charset="0"/>
              </a:defRPr>
            </a:lvl1pPr>
          </a:lstStyle>
          <a:p>
            <a:r>
              <a:rPr lang="en-US"/>
              <a:t>Photo Slide 1 Headline</a:t>
            </a:r>
          </a:p>
        </p:txBody>
      </p:sp>
      <p:sp>
        <p:nvSpPr>
          <p:cNvPr id="14" name="Content Placeholder 2">
            <a:extLst>
              <a:ext uri="{FF2B5EF4-FFF2-40B4-BE49-F238E27FC236}">
                <a16:creationId xmlns:a16="http://schemas.microsoft.com/office/drawing/2014/main" id="{02AC03C3-636B-8D4F-B329-6F52817146C5}"/>
              </a:ext>
            </a:extLst>
          </p:cNvPr>
          <p:cNvSpPr>
            <a:spLocks noGrp="1"/>
          </p:cNvSpPr>
          <p:nvPr>
            <p:ph idx="1" hasCustomPrompt="1"/>
          </p:nvPr>
        </p:nvSpPr>
        <p:spPr>
          <a:xfrm>
            <a:off x="7015855" y="4444410"/>
            <a:ext cx="3552907" cy="1552354"/>
          </a:xfrm>
        </p:spPr>
        <p:txBody>
          <a:bodyPr anchor="ct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chemeClr val="bg1"/>
                </a:solidFill>
              </a:rPr>
              <a:t>Place a large impactful photo or graphic above. The focus of this slide is the image &amp; headline. This is an area for descriptor text. </a:t>
            </a:r>
          </a:p>
        </p:txBody>
      </p:sp>
      <p:sp>
        <p:nvSpPr>
          <p:cNvPr id="15" name="Picture Placeholder 6">
            <a:extLst>
              <a:ext uri="{FF2B5EF4-FFF2-40B4-BE49-F238E27FC236}">
                <a16:creationId xmlns:a16="http://schemas.microsoft.com/office/drawing/2014/main" id="{15A5F33B-D289-2A40-BCF6-49B338B516D4}"/>
              </a:ext>
            </a:extLst>
          </p:cNvPr>
          <p:cNvSpPr>
            <a:spLocks noGrp="1"/>
          </p:cNvSpPr>
          <p:nvPr>
            <p:ph type="pic" sz="quarter" idx="16"/>
          </p:nvPr>
        </p:nvSpPr>
        <p:spPr>
          <a:xfrm>
            <a:off x="701675" y="627063"/>
            <a:ext cx="10728325" cy="3328987"/>
          </a:xfrm>
        </p:spPr>
        <p:txBody>
          <a:bodyPr/>
          <a:lstStyle/>
          <a:p>
            <a:r>
              <a:rPr lang="en-US"/>
              <a:t>Click icon to add picture</a:t>
            </a:r>
          </a:p>
        </p:txBody>
      </p:sp>
    </p:spTree>
    <p:extLst>
      <p:ext uri="{BB962C8B-B14F-4D97-AF65-F5344CB8AC3E}">
        <p14:creationId xmlns:p14="http://schemas.microsoft.com/office/powerpoint/2010/main" val="3778134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hoto Slide 2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0" y="0"/>
            <a:ext cx="6135687" cy="6713806"/>
          </a:xfrm>
        </p:spPr>
        <p:txBody>
          <a:bodyPr/>
          <a:lstStyle/>
          <a:p>
            <a:r>
              <a:rPr lang="en-US"/>
              <a:t>Click icon to add picture</a:t>
            </a:r>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3147633"/>
            <a:ext cx="4873368"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2" y="2461134"/>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2" name="Title 1">
            <a:extLst>
              <a:ext uri="{FF2B5EF4-FFF2-40B4-BE49-F238E27FC236}">
                <a16:creationId xmlns:a16="http://schemas.microsoft.com/office/drawing/2014/main" id="{51E11395-4A09-4F43-9D87-C8E333846610}"/>
              </a:ext>
            </a:extLst>
          </p:cNvPr>
          <p:cNvSpPr>
            <a:spLocks noGrp="1"/>
          </p:cNvSpPr>
          <p:nvPr>
            <p:ph type="title" hasCustomPrompt="1"/>
          </p:nvPr>
        </p:nvSpPr>
        <p:spPr>
          <a:xfrm>
            <a:off x="6640220" y="1308421"/>
            <a:ext cx="4853576" cy="1118501"/>
          </a:xfrm>
        </p:spPr>
        <p:txBody>
          <a:bodyPr anchor="b">
            <a:noAutofit/>
          </a:bodyPr>
          <a:lstStyle>
            <a:lvl1pPr>
              <a:defRPr sz="4800" b="1" i="0">
                <a:solidFill>
                  <a:schemeClr val="bg1"/>
                </a:solidFill>
                <a:latin typeface="Georgia" panose="02040502050405020303" pitchFamily="18" charset="0"/>
              </a:defRPr>
            </a:lvl1pPr>
          </a:lstStyle>
          <a:p>
            <a:r>
              <a:rPr lang="en-US" b="1" i="0">
                <a:latin typeface="Georgia" panose="02040502050405020303" pitchFamily="18" charset="0"/>
              </a:rPr>
              <a:t>Photo Slide 2a</a:t>
            </a:r>
          </a:p>
        </p:txBody>
      </p:sp>
    </p:spTree>
    <p:extLst>
      <p:ext uri="{BB962C8B-B14F-4D97-AF65-F5344CB8AC3E}">
        <p14:creationId xmlns:p14="http://schemas.microsoft.com/office/powerpoint/2010/main" val="57953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85484B-8C6A-1840-AA22-77BCD632F1AB}"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AB949-2741-A84B-8A9A-DC8582512585}" type="slidenum">
              <a:rPr lang="en-US" smtClean="0"/>
              <a:t>‹#›</a:t>
            </a:fld>
            <a:endParaRPr lang="en-US"/>
          </a:p>
        </p:txBody>
      </p:sp>
    </p:spTree>
    <p:extLst>
      <p:ext uri="{BB962C8B-B14F-4D97-AF65-F5344CB8AC3E}">
        <p14:creationId xmlns:p14="http://schemas.microsoft.com/office/powerpoint/2010/main" val="3639208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hoto Slide 2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6056313" y="-1"/>
            <a:ext cx="6135687" cy="6721475"/>
          </a:xfrm>
        </p:spPr>
        <p:txBody>
          <a:bodyPr/>
          <a:lstStyle/>
          <a:p>
            <a:r>
              <a:rPr lang="en-US"/>
              <a:t>Click icon to add picture</a:t>
            </a:r>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920007" y="3141102"/>
            <a:ext cx="4873368"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924198" y="2454603"/>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3" name="Title 1">
            <a:extLst>
              <a:ext uri="{FF2B5EF4-FFF2-40B4-BE49-F238E27FC236}">
                <a16:creationId xmlns:a16="http://schemas.microsoft.com/office/drawing/2014/main" id="{A208F8A1-96F7-A74C-97E5-659C9CFF0BB9}"/>
              </a:ext>
            </a:extLst>
          </p:cNvPr>
          <p:cNvSpPr>
            <a:spLocks noGrp="1"/>
          </p:cNvSpPr>
          <p:nvPr>
            <p:ph type="title" hasCustomPrompt="1"/>
          </p:nvPr>
        </p:nvSpPr>
        <p:spPr>
          <a:xfrm>
            <a:off x="919904" y="1308421"/>
            <a:ext cx="4853576" cy="1118501"/>
          </a:xfrm>
        </p:spPr>
        <p:txBody>
          <a:bodyPr anchor="b">
            <a:noAutofit/>
          </a:bodyPr>
          <a:lstStyle>
            <a:lvl1pPr>
              <a:defRPr sz="4800" b="1" i="0">
                <a:solidFill>
                  <a:schemeClr val="bg1"/>
                </a:solidFill>
                <a:latin typeface="Georgia" panose="02040502050405020303" pitchFamily="18" charset="0"/>
              </a:defRPr>
            </a:lvl1pPr>
          </a:lstStyle>
          <a:p>
            <a:r>
              <a:rPr lang="en-US" b="1" i="0">
                <a:latin typeface="Georgia" panose="02040502050405020303" pitchFamily="18" charset="0"/>
              </a:rPr>
              <a:t>Photo Slide 2b</a:t>
            </a:r>
          </a:p>
        </p:txBody>
      </p:sp>
    </p:spTree>
    <p:extLst>
      <p:ext uri="{BB962C8B-B14F-4D97-AF65-F5344CB8AC3E}">
        <p14:creationId xmlns:p14="http://schemas.microsoft.com/office/powerpoint/2010/main" val="1277306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hoto Slide 3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478B34CE-A362-6B45-BEF1-462234232F98}"/>
              </a:ext>
            </a:extLst>
          </p:cNvPr>
          <p:cNvSpPr>
            <a:spLocks noGrp="1"/>
          </p:cNvSpPr>
          <p:nvPr>
            <p:ph type="pic" sz="quarter" idx="13"/>
          </p:nvPr>
        </p:nvSpPr>
        <p:spPr>
          <a:xfrm>
            <a:off x="672999" y="737006"/>
            <a:ext cx="5376672" cy="5383988"/>
          </a:xfrm>
        </p:spPr>
        <p:txBody>
          <a:bodyPr/>
          <a:lstStyle/>
          <a:p>
            <a:r>
              <a:rPr lang="en-US"/>
              <a:t>Click icon to add picture</a:t>
            </a:r>
          </a:p>
        </p:txBody>
      </p:sp>
      <p:sp>
        <p:nvSpPr>
          <p:cNvPr id="16" name="Content Placeholder 2">
            <a:extLst>
              <a:ext uri="{FF2B5EF4-FFF2-40B4-BE49-F238E27FC236}">
                <a16:creationId xmlns:a16="http://schemas.microsoft.com/office/drawing/2014/main" id="{110709C7-7CDB-B043-95AC-729CB3A1EB73}"/>
              </a:ext>
            </a:extLst>
          </p:cNvPr>
          <p:cNvSpPr>
            <a:spLocks noGrp="1"/>
          </p:cNvSpPr>
          <p:nvPr>
            <p:ph idx="15" hasCustomPrompt="1"/>
          </p:nvPr>
        </p:nvSpPr>
        <p:spPr>
          <a:xfrm>
            <a:off x="6635009" y="3134568"/>
            <a:ext cx="4873368"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7" name="Subtitle 2">
            <a:extLst>
              <a:ext uri="{FF2B5EF4-FFF2-40B4-BE49-F238E27FC236}">
                <a16:creationId xmlns:a16="http://schemas.microsoft.com/office/drawing/2014/main" id="{C11437B6-8613-2B43-B220-69A62A7E492D}"/>
              </a:ext>
            </a:extLst>
          </p:cNvPr>
          <p:cNvSpPr>
            <a:spLocks noGrp="1"/>
          </p:cNvSpPr>
          <p:nvPr>
            <p:ph type="subTitle" idx="16" hasCustomPrompt="1"/>
          </p:nvPr>
        </p:nvSpPr>
        <p:spPr>
          <a:xfrm>
            <a:off x="6639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3" name="Title 1">
            <a:extLst>
              <a:ext uri="{FF2B5EF4-FFF2-40B4-BE49-F238E27FC236}">
                <a16:creationId xmlns:a16="http://schemas.microsoft.com/office/drawing/2014/main" id="{093FD324-4951-D44A-933B-DD178CC03DBF}"/>
              </a:ext>
            </a:extLst>
          </p:cNvPr>
          <p:cNvSpPr>
            <a:spLocks noGrp="1"/>
          </p:cNvSpPr>
          <p:nvPr>
            <p:ph type="title" hasCustomPrompt="1"/>
          </p:nvPr>
        </p:nvSpPr>
        <p:spPr>
          <a:xfrm>
            <a:off x="6640220" y="1308421"/>
            <a:ext cx="4853576" cy="1118501"/>
          </a:xfrm>
        </p:spPr>
        <p:txBody>
          <a:bodyPr anchor="b">
            <a:noAutofit/>
          </a:bodyPr>
          <a:lstStyle>
            <a:lvl1pPr>
              <a:defRPr sz="4800" b="1" i="0">
                <a:solidFill>
                  <a:schemeClr val="bg1"/>
                </a:solidFill>
                <a:latin typeface="Georgia" panose="02040502050405020303" pitchFamily="18" charset="0"/>
              </a:defRPr>
            </a:lvl1pPr>
          </a:lstStyle>
          <a:p>
            <a:r>
              <a:rPr lang="en-US" b="1" i="0">
                <a:latin typeface="Georgia" panose="02040502050405020303" pitchFamily="18" charset="0"/>
              </a:rPr>
              <a:t>Photo Slide 3a</a:t>
            </a:r>
          </a:p>
        </p:txBody>
      </p:sp>
    </p:spTree>
    <p:extLst>
      <p:ext uri="{BB962C8B-B14F-4D97-AF65-F5344CB8AC3E}">
        <p14:creationId xmlns:p14="http://schemas.microsoft.com/office/powerpoint/2010/main" val="3624225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hoto Slide 3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23B05794-3286-EC4A-B8B9-5D961324E574}"/>
              </a:ext>
            </a:extLst>
          </p:cNvPr>
          <p:cNvSpPr>
            <a:spLocks noGrp="1"/>
          </p:cNvSpPr>
          <p:nvPr>
            <p:ph type="pic" sz="quarter" idx="13"/>
          </p:nvPr>
        </p:nvSpPr>
        <p:spPr>
          <a:xfrm>
            <a:off x="6071616" y="737006"/>
            <a:ext cx="5376672" cy="5383988"/>
          </a:xfrm>
        </p:spPr>
        <p:txBody>
          <a:bodyPr/>
          <a:lstStyle/>
          <a:p>
            <a:r>
              <a:rPr lang="en-US"/>
              <a:t>Click icon to add picture</a:t>
            </a:r>
          </a:p>
        </p:txBody>
      </p:sp>
      <p:sp>
        <p:nvSpPr>
          <p:cNvPr id="15" name="Content Placeholder 2">
            <a:extLst>
              <a:ext uri="{FF2B5EF4-FFF2-40B4-BE49-F238E27FC236}">
                <a16:creationId xmlns:a16="http://schemas.microsoft.com/office/drawing/2014/main" id="{10ACF5CA-781A-D84A-84AB-3CB37B8539D3}"/>
              </a:ext>
            </a:extLst>
          </p:cNvPr>
          <p:cNvSpPr>
            <a:spLocks noGrp="1"/>
          </p:cNvSpPr>
          <p:nvPr>
            <p:ph idx="15" hasCustomPrompt="1"/>
          </p:nvPr>
        </p:nvSpPr>
        <p:spPr>
          <a:xfrm>
            <a:off x="920009" y="3134568"/>
            <a:ext cx="4873368"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6" name="Subtitle 2">
            <a:extLst>
              <a:ext uri="{FF2B5EF4-FFF2-40B4-BE49-F238E27FC236}">
                <a16:creationId xmlns:a16="http://schemas.microsoft.com/office/drawing/2014/main" id="{A28DC4F4-A469-1F4E-B17C-2423F97930AC}"/>
              </a:ext>
            </a:extLst>
          </p:cNvPr>
          <p:cNvSpPr>
            <a:spLocks noGrp="1"/>
          </p:cNvSpPr>
          <p:nvPr>
            <p:ph type="subTitle" idx="16" hasCustomPrompt="1"/>
          </p:nvPr>
        </p:nvSpPr>
        <p:spPr>
          <a:xfrm>
            <a:off x="924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7" name="Title 1">
            <a:extLst>
              <a:ext uri="{FF2B5EF4-FFF2-40B4-BE49-F238E27FC236}">
                <a16:creationId xmlns:a16="http://schemas.microsoft.com/office/drawing/2014/main" id="{61E96372-B518-F942-BF4E-F8129DFA70D4}"/>
              </a:ext>
            </a:extLst>
          </p:cNvPr>
          <p:cNvSpPr>
            <a:spLocks noGrp="1"/>
          </p:cNvSpPr>
          <p:nvPr>
            <p:ph type="title" hasCustomPrompt="1"/>
          </p:nvPr>
        </p:nvSpPr>
        <p:spPr>
          <a:xfrm>
            <a:off x="909271" y="1308421"/>
            <a:ext cx="4853576" cy="1118501"/>
          </a:xfrm>
        </p:spPr>
        <p:txBody>
          <a:bodyPr anchor="b">
            <a:noAutofit/>
          </a:bodyPr>
          <a:lstStyle>
            <a:lvl1pPr>
              <a:defRPr sz="4800" b="1" i="0">
                <a:solidFill>
                  <a:schemeClr val="bg1"/>
                </a:solidFill>
                <a:latin typeface="Georgia" panose="02040502050405020303" pitchFamily="18" charset="0"/>
              </a:defRPr>
            </a:lvl1pPr>
          </a:lstStyle>
          <a:p>
            <a:r>
              <a:rPr lang="en-US" b="1" i="0">
                <a:latin typeface="Georgia" panose="02040502050405020303" pitchFamily="18" charset="0"/>
              </a:rPr>
              <a:t>Photo Slide 3b</a:t>
            </a:r>
          </a:p>
        </p:txBody>
      </p:sp>
    </p:spTree>
    <p:extLst>
      <p:ext uri="{BB962C8B-B14F-4D97-AF65-F5344CB8AC3E}">
        <p14:creationId xmlns:p14="http://schemas.microsoft.com/office/powerpoint/2010/main" val="1253890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hoto Slide 4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851E8F8F-5C2D-4D44-86D7-41BD68C3A8AC}"/>
              </a:ext>
            </a:extLst>
          </p:cNvPr>
          <p:cNvSpPr>
            <a:spLocks noGrp="1"/>
          </p:cNvSpPr>
          <p:nvPr>
            <p:ph type="pic" sz="quarter" idx="13"/>
          </p:nvPr>
        </p:nvSpPr>
        <p:spPr>
          <a:xfrm>
            <a:off x="4089197" y="0"/>
            <a:ext cx="8102803" cy="6711950"/>
          </a:xfrm>
        </p:spPr>
        <p:txBody>
          <a:bodyPr/>
          <a:lstStyle/>
          <a:p>
            <a:r>
              <a:rPr lang="en-US"/>
              <a:t>Click icon to add picture</a:t>
            </a:r>
          </a:p>
        </p:txBody>
      </p:sp>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654090" y="3392402"/>
            <a:ext cx="3209807" cy="1118501"/>
          </a:xfrm>
        </p:spPr>
        <p:txBody>
          <a:bodyPr anchor="b">
            <a:noAutofit/>
          </a:bodyPr>
          <a:lstStyle>
            <a:lvl1pPr>
              <a:defRPr sz="4000" b="1" i="0">
                <a:solidFill>
                  <a:schemeClr val="bg1"/>
                </a:solidFill>
                <a:latin typeface="Georgia" panose="02040502050405020303" pitchFamily="18" charset="0"/>
              </a:defRPr>
            </a:lvl1pPr>
          </a:lstStyle>
          <a:p>
            <a:r>
              <a:rPr lang="en-US"/>
              <a:t>Hero Photo Slide 4a</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654092" y="4643645"/>
            <a:ext cx="2897710" cy="1038698"/>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Tree>
    <p:extLst>
      <p:ext uri="{BB962C8B-B14F-4D97-AF65-F5344CB8AC3E}">
        <p14:creationId xmlns:p14="http://schemas.microsoft.com/office/powerpoint/2010/main" val="2289712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hoto Slide 4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37982C48-F995-7C42-8F5A-982F18036782}"/>
              </a:ext>
            </a:extLst>
          </p:cNvPr>
          <p:cNvSpPr>
            <a:spLocks noGrp="1"/>
          </p:cNvSpPr>
          <p:nvPr>
            <p:ph type="pic" sz="quarter" idx="13"/>
          </p:nvPr>
        </p:nvSpPr>
        <p:spPr>
          <a:xfrm>
            <a:off x="0" y="1"/>
            <a:ext cx="8102803" cy="6711950"/>
          </a:xfrm>
        </p:spPr>
        <p:txBody>
          <a:bodyPr/>
          <a:lstStyle/>
          <a:p>
            <a:r>
              <a:rPr lang="en-US"/>
              <a:t>Click icon to add picture</a:t>
            </a:r>
          </a:p>
        </p:txBody>
      </p:sp>
      <p:sp>
        <p:nvSpPr>
          <p:cNvPr id="6" name="Title 1">
            <a:extLst>
              <a:ext uri="{FF2B5EF4-FFF2-40B4-BE49-F238E27FC236}">
                <a16:creationId xmlns:a16="http://schemas.microsoft.com/office/drawing/2014/main" id="{DD6E2A6E-BD6F-6948-89B2-29CE2CA236DC}"/>
              </a:ext>
            </a:extLst>
          </p:cNvPr>
          <p:cNvSpPr>
            <a:spLocks noGrp="1"/>
          </p:cNvSpPr>
          <p:nvPr>
            <p:ph type="title" hasCustomPrompt="1"/>
          </p:nvPr>
        </p:nvSpPr>
        <p:spPr>
          <a:xfrm>
            <a:off x="8759594" y="3392402"/>
            <a:ext cx="3211240" cy="1118501"/>
          </a:xfrm>
        </p:spPr>
        <p:txBody>
          <a:bodyPr anchor="b">
            <a:noAutofit/>
          </a:bodyPr>
          <a:lstStyle>
            <a:lvl1pPr>
              <a:defRPr sz="4000" b="1" i="0">
                <a:solidFill>
                  <a:schemeClr val="bg1"/>
                </a:solidFill>
                <a:latin typeface="Georgia" panose="02040502050405020303" pitchFamily="18" charset="0"/>
              </a:defRPr>
            </a:lvl1pPr>
          </a:lstStyle>
          <a:p>
            <a:r>
              <a:rPr lang="en-US"/>
              <a:t>Hero Photo Slide 4b</a:t>
            </a:r>
          </a:p>
        </p:txBody>
      </p:sp>
      <p:sp>
        <p:nvSpPr>
          <p:cNvPr id="9" name="Content Placeholder 2">
            <a:extLst>
              <a:ext uri="{FF2B5EF4-FFF2-40B4-BE49-F238E27FC236}">
                <a16:creationId xmlns:a16="http://schemas.microsoft.com/office/drawing/2014/main" id="{4A894672-D06B-7A4C-A4A2-2840CE9944D0}"/>
              </a:ext>
            </a:extLst>
          </p:cNvPr>
          <p:cNvSpPr>
            <a:spLocks noGrp="1"/>
          </p:cNvSpPr>
          <p:nvPr>
            <p:ph idx="1" hasCustomPrompt="1"/>
          </p:nvPr>
        </p:nvSpPr>
        <p:spPr>
          <a:xfrm>
            <a:off x="8759595" y="4643645"/>
            <a:ext cx="2897710" cy="1038698"/>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
        <p:nvSpPr>
          <p:cNvPr id="7" name="Slide Number Placeholder 4">
            <a:extLst>
              <a:ext uri="{FF2B5EF4-FFF2-40B4-BE49-F238E27FC236}">
                <a16:creationId xmlns:a16="http://schemas.microsoft.com/office/drawing/2014/main" id="{FCD5FB2D-CF87-354D-9A6B-FE9C841D1037}"/>
              </a:ext>
            </a:extLst>
          </p:cNvPr>
          <p:cNvSpPr>
            <a:spLocks noGrp="1"/>
          </p:cNvSpPr>
          <p:nvPr>
            <p:ph type="sldNum" sz="quarter" idx="12"/>
          </p:nvPr>
        </p:nvSpPr>
        <p:spPr>
          <a:xfrm>
            <a:off x="9282596" y="6374212"/>
            <a:ext cx="2743200" cy="365125"/>
          </a:xfrm>
          <a:prstGeom prst="rect">
            <a:avLst/>
          </a:prstGeom>
        </p:spPr>
        <p:txBody>
          <a:bodyPr anchor="ctr"/>
          <a:lstStyle>
            <a:lvl1pPr marL="0" algn="r" defTabSz="914400" rtl="0" eaLnBrk="1" latinLnBrk="0" hangingPunct="1">
              <a:defRPr lang="en-US" sz="900" b="0" i="0" kern="1200" spc="100" baseline="0" smtClean="0">
                <a:solidFill>
                  <a:schemeClr val="bg1"/>
                </a:solidFill>
                <a:latin typeface="Karla" pitchFamily="2" charset="0"/>
                <a:ea typeface="Karla" pitchFamily="2" charset="0"/>
                <a:cs typeface="+mn-cs"/>
              </a:defRPr>
            </a:lvl1pPr>
          </a:lstStyle>
          <a:p>
            <a:fld id="{49EA5C0D-C572-0040-9A3F-47B02F3BBEBD}" type="slidenum">
              <a:rPr lang="en-US" smtClean="0"/>
              <a:pPr/>
              <a:t>‹#›</a:t>
            </a:fld>
            <a:endParaRPr lang="en-US"/>
          </a:p>
        </p:txBody>
      </p:sp>
    </p:spTree>
    <p:extLst>
      <p:ext uri="{BB962C8B-B14F-4D97-AF65-F5344CB8AC3E}">
        <p14:creationId xmlns:p14="http://schemas.microsoft.com/office/powerpoint/2010/main" val="188089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roduct Screensho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838199" y="420688"/>
            <a:ext cx="8400585" cy="1563066"/>
          </a:xfrm>
        </p:spPr>
        <p:txBody>
          <a:bodyPr anchor="b"/>
          <a:lstStyle>
            <a:lvl1pPr>
              <a:defRPr b="1" i="0">
                <a:solidFill>
                  <a:srgbClr val="171720"/>
                </a:solidFill>
                <a:latin typeface="Georgia" panose="02040502050405020303" pitchFamily="18" charset="0"/>
              </a:defRPr>
            </a:lvl1pPr>
          </a:lstStyle>
          <a:p>
            <a:r>
              <a:rPr lang="en-US"/>
              <a:t>Great Slide To Highlight Product Screenshot</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838200" y="3254483"/>
            <a:ext cx="4986130" cy="491170"/>
          </a:xfrm>
        </p:spPr>
        <p:txBody>
          <a:bodyPr>
            <a:noAutofit/>
          </a:bodyPr>
          <a:lstStyle>
            <a:lvl1pPr marL="0" indent="0">
              <a:buNone/>
              <a:defRPr sz="2400" spc="100" baseline="0">
                <a:solidFill>
                  <a:srgbClr val="3397D7"/>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BRIEF ALL CAPS SUBHEADLINE</a:t>
            </a:r>
          </a:p>
        </p:txBody>
      </p:sp>
      <p:sp>
        <p:nvSpPr>
          <p:cNvPr id="10" name="Content Placeholder 2">
            <a:extLst>
              <a:ext uri="{FF2B5EF4-FFF2-40B4-BE49-F238E27FC236}">
                <a16:creationId xmlns:a16="http://schemas.microsoft.com/office/drawing/2014/main" id="{CA3D6AD5-41FE-5145-87F7-EC5BF1E479DD}"/>
              </a:ext>
            </a:extLst>
          </p:cNvPr>
          <p:cNvSpPr>
            <a:spLocks noGrp="1"/>
          </p:cNvSpPr>
          <p:nvPr>
            <p:ph idx="16" hasCustomPrompt="1"/>
          </p:nvPr>
        </p:nvSpPr>
        <p:spPr>
          <a:xfrm>
            <a:off x="838200" y="3916639"/>
            <a:ext cx="4986130" cy="1723418"/>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7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This slide can be utilized if you would to present a screenshot. While a screenshot mockup is always preferred this slide’s division of space formats nicely around a  rectangle graphic. Be sure to vertically align text with visual element.</a:t>
            </a:r>
          </a:p>
        </p:txBody>
      </p:sp>
      <p:sp>
        <p:nvSpPr>
          <p:cNvPr id="14" name="Content Placeholder 7">
            <a:extLst>
              <a:ext uri="{FF2B5EF4-FFF2-40B4-BE49-F238E27FC236}">
                <a16:creationId xmlns:a16="http://schemas.microsoft.com/office/drawing/2014/main" id="{B448DF6C-2B74-DE49-BD45-AE18F6FD3B6A}"/>
              </a:ext>
            </a:extLst>
          </p:cNvPr>
          <p:cNvSpPr>
            <a:spLocks noGrp="1"/>
          </p:cNvSpPr>
          <p:nvPr>
            <p:ph sz="quarter" idx="17" hasCustomPrompt="1"/>
          </p:nvPr>
        </p:nvSpPr>
        <p:spPr>
          <a:xfrm>
            <a:off x="6601521" y="2884449"/>
            <a:ext cx="4825303" cy="323385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Screenshot/mockup</a:t>
            </a:r>
          </a:p>
        </p:txBody>
      </p:sp>
    </p:spTree>
    <p:extLst>
      <p:ext uri="{BB962C8B-B14F-4D97-AF65-F5344CB8AC3E}">
        <p14:creationId xmlns:p14="http://schemas.microsoft.com/office/powerpoint/2010/main" val="32572951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plit Slide">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2823633"/>
            <a:ext cx="4873368" cy="225064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2" y="2137134"/>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5" name="Title 1">
            <a:extLst>
              <a:ext uri="{FF2B5EF4-FFF2-40B4-BE49-F238E27FC236}">
                <a16:creationId xmlns:a16="http://schemas.microsoft.com/office/drawing/2014/main" id="{4053070A-EA5A-A140-B3DF-E87F822338E0}"/>
              </a:ext>
            </a:extLst>
          </p:cNvPr>
          <p:cNvSpPr>
            <a:spLocks noGrp="1"/>
          </p:cNvSpPr>
          <p:nvPr>
            <p:ph type="title" hasCustomPrompt="1"/>
          </p:nvPr>
        </p:nvSpPr>
        <p:spPr>
          <a:xfrm>
            <a:off x="1238192" y="1554060"/>
            <a:ext cx="3355073" cy="3996136"/>
          </a:xfrm>
        </p:spPr>
        <p:txBody>
          <a:bodyPr anchor="ctr">
            <a:noAutofit/>
          </a:bodyPr>
          <a:lstStyle>
            <a:lvl1pPr>
              <a:lnSpc>
                <a:spcPct val="80000"/>
              </a:lnSpc>
              <a:defRPr sz="5400" b="1" i="0">
                <a:solidFill>
                  <a:schemeClr val="bg1"/>
                </a:solidFill>
                <a:latin typeface="Georgia" panose="02040502050405020303" pitchFamily="18" charset="0"/>
              </a:defRPr>
            </a:lvl1pPr>
          </a:lstStyle>
          <a:p>
            <a:r>
              <a:rPr lang="en-US" sz="5400" b="1" i="0">
                <a:solidFill>
                  <a:schemeClr val="bg1"/>
                </a:solidFill>
                <a:latin typeface="Georgia" panose="02040502050405020303" pitchFamily="18" charset="0"/>
              </a:rPr>
              <a:t>You can ask a question here</a:t>
            </a:r>
          </a:p>
        </p:txBody>
      </p:sp>
      <p:sp>
        <p:nvSpPr>
          <p:cNvPr id="8" name="TextBox 7">
            <a:extLst>
              <a:ext uri="{FF2B5EF4-FFF2-40B4-BE49-F238E27FC236}">
                <a16:creationId xmlns:a16="http://schemas.microsoft.com/office/drawing/2014/main" id="{6D4D99A5-B623-A547-803A-A58398FE53D4}"/>
              </a:ext>
            </a:extLst>
          </p:cNvPr>
          <p:cNvSpPr txBox="1"/>
          <p:nvPr/>
        </p:nvSpPr>
        <p:spPr>
          <a:xfrm>
            <a:off x="7678616" y="6433685"/>
            <a:ext cx="4322619" cy="230832"/>
          </a:xfrm>
          <a:prstGeom prst="rect">
            <a:avLst/>
          </a:prstGeom>
          <a:noFill/>
        </p:spPr>
        <p:txBody>
          <a:bodyPr wrap="square" rtlCol="0" anchor="ctr">
            <a:spAutoFit/>
          </a:bodyPr>
          <a:lstStyle/>
          <a:p>
            <a:pPr algn="r"/>
            <a:fld id="{49EA5C0D-C572-0040-9A3F-47B02F3BBEBD}" type="slidenum">
              <a:rPr lang="en-US" sz="900" smtClean="0"/>
              <a:pPr algn="r"/>
              <a:t>‹#›</a:t>
            </a:fld>
            <a:endParaRPr lang="en-US" sz="900"/>
          </a:p>
        </p:txBody>
      </p:sp>
    </p:spTree>
    <p:extLst>
      <p:ext uri="{BB962C8B-B14F-4D97-AF65-F5344CB8AC3E}">
        <p14:creationId xmlns:p14="http://schemas.microsoft.com/office/powerpoint/2010/main" val="2671676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range Gradi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F9937A-3610-214F-8A3C-AE822AC28286}"/>
              </a:ext>
            </a:extLst>
          </p:cNvPr>
          <p:cNvSpPr>
            <a:spLocks noGrp="1"/>
          </p:cNvSpPr>
          <p:nvPr>
            <p:ph type="title" hasCustomPrompt="1"/>
          </p:nvPr>
        </p:nvSpPr>
        <p:spPr>
          <a:xfrm>
            <a:off x="1524001" y="2214642"/>
            <a:ext cx="9144000" cy="1112194"/>
          </a:xfrm>
        </p:spPr>
        <p:txBody>
          <a:bodyPr numCol="1" anchor="b">
            <a:normAutofit/>
          </a:bodyPr>
          <a:lstStyle>
            <a:lvl1pPr algn="ctr">
              <a:defRPr sz="6000" b="1" i="0">
                <a:solidFill>
                  <a:schemeClr val="bg1"/>
                </a:solidFill>
                <a:latin typeface="Georgia" panose="02040502050405020303" pitchFamily="18" charset="0"/>
              </a:defRPr>
            </a:lvl1pPr>
          </a:lstStyle>
          <a:p>
            <a:r>
              <a:rPr lang="en-US"/>
              <a:t>Thank You Page</a:t>
            </a:r>
          </a:p>
        </p:txBody>
      </p:sp>
      <p:sp>
        <p:nvSpPr>
          <p:cNvPr id="16" name="Subtitle 2">
            <a:extLst>
              <a:ext uri="{FF2B5EF4-FFF2-40B4-BE49-F238E27FC236}">
                <a16:creationId xmlns:a16="http://schemas.microsoft.com/office/drawing/2014/main" id="{7E4A2554-FFF0-5F41-9079-79FACBC4DA2B}"/>
              </a:ext>
            </a:extLst>
          </p:cNvPr>
          <p:cNvSpPr>
            <a:spLocks noGrp="1"/>
          </p:cNvSpPr>
          <p:nvPr>
            <p:ph type="subTitle" idx="13" hasCustomPrompt="1"/>
          </p:nvPr>
        </p:nvSpPr>
        <p:spPr>
          <a:xfrm>
            <a:off x="1518410" y="3511794"/>
            <a:ext cx="9155180" cy="1352687"/>
          </a:xfrm>
        </p:spPr>
        <p:txBody>
          <a:bodyPr anchor="t"/>
          <a:lstStyle>
            <a:lvl1pPr marL="0" indent="0" algn="ctr">
              <a:buNone/>
              <a:defRPr sz="2400"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PLACE CONTACT INFO, QUESTIONS &amp; COMMENTS, ETC. YOU CAN PUT QUOTE AS HEADING. CENTER ALIGN CONTENT.</a:t>
            </a:r>
          </a:p>
        </p:txBody>
      </p:sp>
    </p:spTree>
    <p:extLst>
      <p:ext uri="{BB962C8B-B14F-4D97-AF65-F5344CB8AC3E}">
        <p14:creationId xmlns:p14="http://schemas.microsoft.com/office/powerpoint/2010/main" val="1800083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One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3"/>
            <a:ext cx="8925732" cy="1325563"/>
          </a:xfrm>
        </p:spPr>
        <p:txBody>
          <a:bodyPr anchor="b"/>
          <a:lstStyle>
            <a:lvl1pPr>
              <a:defRPr b="1" i="0">
                <a:solidFill>
                  <a:srgbClr val="1D1D28"/>
                </a:solidFill>
                <a:latin typeface="Georgia" panose="02040502050405020303" pitchFamily="18" charset="0"/>
              </a:defRPr>
            </a:lvl1pPr>
          </a:lstStyle>
          <a:p>
            <a:r>
              <a:rPr lang="en-US"/>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slides with content</a:t>
            </a:r>
          </a:p>
          <a:p>
            <a:pPr lvl="0"/>
            <a:r>
              <a:rPr lang="en-US"/>
              <a:t>Center content vertically on page</a:t>
            </a:r>
          </a:p>
          <a:p>
            <a:pPr lvl="0"/>
            <a:r>
              <a:rPr lang="en-US"/>
              <a:t>Bullets are Karla 20 </a:t>
            </a:r>
            <a:r>
              <a:rPr lang="en-US" err="1"/>
              <a:t>pt</a:t>
            </a:r>
            <a:endParaRPr lang="en-US"/>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1" y="2278251"/>
            <a:ext cx="5725638"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Tree>
    <p:extLst>
      <p:ext uri="{BB962C8B-B14F-4D97-AF65-F5344CB8AC3E}">
        <p14:creationId xmlns:p14="http://schemas.microsoft.com/office/powerpoint/2010/main" val="543615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rgbClr val="1D1D28"/>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402650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85484B-8C6A-1840-AA22-77BCD632F1AB}"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AB949-2741-A84B-8A9A-DC8582512585}" type="slidenum">
              <a:rPr lang="en-US" smtClean="0"/>
              <a:t>‹#›</a:t>
            </a:fld>
            <a:endParaRPr lang="en-US"/>
          </a:p>
        </p:txBody>
      </p:sp>
    </p:spTree>
    <p:extLst>
      <p:ext uri="{BB962C8B-B14F-4D97-AF65-F5344CB8AC3E}">
        <p14:creationId xmlns:p14="http://schemas.microsoft.com/office/powerpoint/2010/main" val="2014789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4FEFB081-E5BA-744D-8BDE-77AB05A7E2E0}"/>
              </a:ext>
            </a:extLst>
          </p:cNvPr>
          <p:cNvSpPr>
            <a:spLocks noGrp="1"/>
          </p:cNvSpPr>
          <p:nvPr>
            <p:ph idx="1" hasCustomPrompt="1"/>
          </p:nvPr>
        </p:nvSpPr>
        <p:spPr>
          <a:xfrm>
            <a:off x="1301330" y="598311"/>
            <a:ext cx="4214248" cy="4844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LEAD IN</a:t>
            </a:r>
          </a:p>
          <a:p>
            <a:pPr lvl="0"/>
            <a:endParaRPr lang="en-US"/>
          </a:p>
        </p:txBody>
      </p:sp>
      <p:sp>
        <p:nvSpPr>
          <p:cNvPr id="8" name="Title 1">
            <a:extLst>
              <a:ext uri="{FF2B5EF4-FFF2-40B4-BE49-F238E27FC236}">
                <a16:creationId xmlns:a16="http://schemas.microsoft.com/office/drawing/2014/main" id="{97F20B7A-FA54-D646-9F4D-980926F6AA4A}"/>
              </a:ext>
            </a:extLst>
          </p:cNvPr>
          <p:cNvSpPr>
            <a:spLocks noGrp="1"/>
          </p:cNvSpPr>
          <p:nvPr>
            <p:ph type="title" hasCustomPrompt="1"/>
          </p:nvPr>
        </p:nvSpPr>
        <p:spPr>
          <a:xfrm>
            <a:off x="1280721" y="1309511"/>
            <a:ext cx="8925732" cy="700042"/>
          </a:xfrm>
        </p:spPr>
        <p:txBody>
          <a:bodyPr anchor="b">
            <a:noAutofit/>
          </a:bodyPr>
          <a:lstStyle>
            <a:lvl1pPr>
              <a:defRPr sz="5400" b="1" i="0">
                <a:solidFill>
                  <a:srgbClr val="1D1D28"/>
                </a:solidFill>
                <a:latin typeface="Georgia" panose="02040502050405020303" pitchFamily="18" charset="0"/>
              </a:defRPr>
            </a:lvl1pPr>
          </a:lstStyle>
          <a:p>
            <a:r>
              <a:rPr lang="en-US"/>
              <a:t>Table Slide</a:t>
            </a:r>
          </a:p>
        </p:txBody>
      </p:sp>
    </p:spTree>
    <p:extLst>
      <p:ext uri="{BB962C8B-B14F-4D97-AF65-F5344CB8AC3E}">
        <p14:creationId xmlns:p14="http://schemas.microsoft.com/office/powerpoint/2010/main" val="2614511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1312620" y="1309511"/>
            <a:ext cx="8925732" cy="1659468"/>
          </a:xfrm>
        </p:spPr>
        <p:txBody>
          <a:bodyPr anchor="b">
            <a:noAutofit/>
          </a:bodyPr>
          <a:lstStyle>
            <a:lvl1pPr>
              <a:defRPr sz="5400" b="1" i="0">
                <a:solidFill>
                  <a:srgbClr val="1D1D28"/>
                </a:solidFill>
                <a:latin typeface="Georgia" panose="02040502050405020303" pitchFamily="18" charset="0"/>
              </a:defRPr>
            </a:lvl1pPr>
          </a:lstStyle>
          <a:p>
            <a:r>
              <a:rPr lang="en-US"/>
              <a:t>Stat Slide</a:t>
            </a:r>
            <a:br>
              <a:rPr lang="en-US"/>
            </a:br>
            <a:r>
              <a:rPr lang="en-US"/>
              <a:t>By The Numbers</a:t>
            </a:r>
          </a:p>
        </p:txBody>
      </p:sp>
      <p:sp>
        <p:nvSpPr>
          <p:cNvPr id="9" name="Rectangle 8">
            <a:extLst>
              <a:ext uri="{FF2B5EF4-FFF2-40B4-BE49-F238E27FC236}">
                <a16:creationId xmlns:a16="http://schemas.microsoft.com/office/drawing/2014/main" id="{1D346BE6-7A4D-7546-A08F-6DF5C62B9947}"/>
              </a:ext>
            </a:extLst>
          </p:cNvPr>
          <p:cNvSpPr/>
          <p:nvPr/>
        </p:nvSpPr>
        <p:spPr>
          <a:xfrm>
            <a:off x="1322286"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2" name="Rectangle 11">
            <a:extLst>
              <a:ext uri="{FF2B5EF4-FFF2-40B4-BE49-F238E27FC236}">
                <a16:creationId xmlns:a16="http://schemas.microsoft.com/office/drawing/2014/main" id="{B98569CA-2D86-DF41-B916-D63E6C13D4AA}"/>
              </a:ext>
            </a:extLst>
          </p:cNvPr>
          <p:cNvSpPr/>
          <p:nvPr/>
        </p:nvSpPr>
        <p:spPr>
          <a:xfrm>
            <a:off x="3737958"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7" name="Rectangle 16">
            <a:extLst>
              <a:ext uri="{FF2B5EF4-FFF2-40B4-BE49-F238E27FC236}">
                <a16:creationId xmlns:a16="http://schemas.microsoft.com/office/drawing/2014/main" id="{0A4EDD7B-4785-E342-AFB6-0DCB3E83B62F}"/>
              </a:ext>
            </a:extLst>
          </p:cNvPr>
          <p:cNvSpPr/>
          <p:nvPr/>
        </p:nvSpPr>
        <p:spPr>
          <a:xfrm>
            <a:off x="6153781"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8" name="Rectangle 17">
            <a:extLst>
              <a:ext uri="{FF2B5EF4-FFF2-40B4-BE49-F238E27FC236}">
                <a16:creationId xmlns:a16="http://schemas.microsoft.com/office/drawing/2014/main" id="{0D42D723-4530-0548-B98A-8EBA38506952}"/>
              </a:ext>
            </a:extLst>
          </p:cNvPr>
          <p:cNvSpPr/>
          <p:nvPr/>
        </p:nvSpPr>
        <p:spPr>
          <a:xfrm>
            <a:off x="8569604"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9" name="Content Placeholder 2">
            <a:extLst>
              <a:ext uri="{FF2B5EF4-FFF2-40B4-BE49-F238E27FC236}">
                <a16:creationId xmlns:a16="http://schemas.microsoft.com/office/drawing/2014/main" id="{964B3719-2FEF-284E-9ECC-4EC365D56459}"/>
              </a:ext>
            </a:extLst>
          </p:cNvPr>
          <p:cNvSpPr>
            <a:spLocks noGrp="1"/>
          </p:cNvSpPr>
          <p:nvPr>
            <p:ph idx="1" hasCustomPrompt="1"/>
          </p:nvPr>
        </p:nvSpPr>
        <p:spPr>
          <a:xfrm>
            <a:off x="1323909" y="743900"/>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LEAD IN</a:t>
            </a:r>
          </a:p>
          <a:p>
            <a:pPr lvl="0"/>
            <a:endParaRPr lang="en-US"/>
          </a:p>
        </p:txBody>
      </p:sp>
      <p:sp>
        <p:nvSpPr>
          <p:cNvPr id="4" name="Text Placeholder 3">
            <a:extLst>
              <a:ext uri="{FF2B5EF4-FFF2-40B4-BE49-F238E27FC236}">
                <a16:creationId xmlns:a16="http://schemas.microsoft.com/office/drawing/2014/main" id="{2A50BE15-E1C2-3C4C-B4F8-1F0FD918935E}"/>
              </a:ext>
            </a:extLst>
          </p:cNvPr>
          <p:cNvSpPr>
            <a:spLocks noGrp="1"/>
          </p:cNvSpPr>
          <p:nvPr>
            <p:ph type="body" sz="quarter" idx="13" hasCustomPrompt="1"/>
          </p:nvPr>
        </p:nvSpPr>
        <p:spPr>
          <a:xfrm>
            <a:off x="1329439"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13" name="Text Placeholder 3">
            <a:extLst>
              <a:ext uri="{FF2B5EF4-FFF2-40B4-BE49-F238E27FC236}">
                <a16:creationId xmlns:a16="http://schemas.microsoft.com/office/drawing/2014/main" id="{287EDF52-E32B-0A44-BC51-24935886DBFA}"/>
              </a:ext>
            </a:extLst>
          </p:cNvPr>
          <p:cNvSpPr>
            <a:spLocks noGrp="1"/>
          </p:cNvSpPr>
          <p:nvPr>
            <p:ph type="body" sz="quarter" idx="14" hasCustomPrompt="1"/>
          </p:nvPr>
        </p:nvSpPr>
        <p:spPr>
          <a:xfrm>
            <a:off x="1318807"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15" name="Text Placeholder 3">
            <a:extLst>
              <a:ext uri="{FF2B5EF4-FFF2-40B4-BE49-F238E27FC236}">
                <a16:creationId xmlns:a16="http://schemas.microsoft.com/office/drawing/2014/main" id="{558A7952-A5ED-7143-8D29-0545A7C7605A}"/>
              </a:ext>
            </a:extLst>
          </p:cNvPr>
          <p:cNvSpPr>
            <a:spLocks noGrp="1"/>
          </p:cNvSpPr>
          <p:nvPr>
            <p:ph type="body" sz="quarter" idx="15" hasCustomPrompt="1"/>
          </p:nvPr>
        </p:nvSpPr>
        <p:spPr>
          <a:xfrm>
            <a:off x="3733800"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0" name="Text Placeholder 3">
            <a:extLst>
              <a:ext uri="{FF2B5EF4-FFF2-40B4-BE49-F238E27FC236}">
                <a16:creationId xmlns:a16="http://schemas.microsoft.com/office/drawing/2014/main" id="{D3A43D3C-DA2C-5A4E-AAAE-E246FA79451C}"/>
              </a:ext>
            </a:extLst>
          </p:cNvPr>
          <p:cNvSpPr>
            <a:spLocks noGrp="1"/>
          </p:cNvSpPr>
          <p:nvPr>
            <p:ph type="body" sz="quarter" idx="16" hasCustomPrompt="1"/>
          </p:nvPr>
        </p:nvSpPr>
        <p:spPr>
          <a:xfrm>
            <a:off x="3723168"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1" name="Text Placeholder 3">
            <a:extLst>
              <a:ext uri="{FF2B5EF4-FFF2-40B4-BE49-F238E27FC236}">
                <a16:creationId xmlns:a16="http://schemas.microsoft.com/office/drawing/2014/main" id="{A92A30C8-876A-4748-81B6-B6B226500FEF}"/>
              </a:ext>
            </a:extLst>
          </p:cNvPr>
          <p:cNvSpPr>
            <a:spLocks noGrp="1"/>
          </p:cNvSpPr>
          <p:nvPr>
            <p:ph type="body" sz="quarter" idx="17" hasCustomPrompt="1"/>
          </p:nvPr>
        </p:nvSpPr>
        <p:spPr>
          <a:xfrm>
            <a:off x="6161567"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2" name="Text Placeholder 3">
            <a:extLst>
              <a:ext uri="{FF2B5EF4-FFF2-40B4-BE49-F238E27FC236}">
                <a16:creationId xmlns:a16="http://schemas.microsoft.com/office/drawing/2014/main" id="{8FC7E2EB-7EA2-1D4B-A6A6-EDF8696F6818}"/>
              </a:ext>
            </a:extLst>
          </p:cNvPr>
          <p:cNvSpPr>
            <a:spLocks noGrp="1"/>
          </p:cNvSpPr>
          <p:nvPr>
            <p:ph type="body" sz="quarter" idx="18" hasCustomPrompt="1"/>
          </p:nvPr>
        </p:nvSpPr>
        <p:spPr>
          <a:xfrm>
            <a:off x="6150935"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3" name="Text Placeholder 3">
            <a:extLst>
              <a:ext uri="{FF2B5EF4-FFF2-40B4-BE49-F238E27FC236}">
                <a16:creationId xmlns:a16="http://schemas.microsoft.com/office/drawing/2014/main" id="{7913C168-16FE-AD4E-B480-82BC5F8130CD}"/>
              </a:ext>
            </a:extLst>
          </p:cNvPr>
          <p:cNvSpPr>
            <a:spLocks noGrp="1"/>
          </p:cNvSpPr>
          <p:nvPr>
            <p:ph type="body" sz="quarter" idx="19" hasCustomPrompt="1"/>
          </p:nvPr>
        </p:nvSpPr>
        <p:spPr>
          <a:xfrm>
            <a:off x="8578701"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4" name="Text Placeholder 3">
            <a:extLst>
              <a:ext uri="{FF2B5EF4-FFF2-40B4-BE49-F238E27FC236}">
                <a16:creationId xmlns:a16="http://schemas.microsoft.com/office/drawing/2014/main" id="{3AC565B7-AC38-0E4C-B990-0728D092D0EB}"/>
              </a:ext>
            </a:extLst>
          </p:cNvPr>
          <p:cNvSpPr>
            <a:spLocks noGrp="1"/>
          </p:cNvSpPr>
          <p:nvPr>
            <p:ph type="body" sz="quarter" idx="20" hasCustomPrompt="1"/>
          </p:nvPr>
        </p:nvSpPr>
        <p:spPr>
          <a:xfrm>
            <a:off x="8568069"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Tree>
    <p:extLst>
      <p:ext uri="{BB962C8B-B14F-4D97-AF65-F5344CB8AC3E}">
        <p14:creationId xmlns:p14="http://schemas.microsoft.com/office/powerpoint/2010/main" val="489270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all Out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46C72-C82E-4549-88BD-BCB5CF5627D7}"/>
              </a:ext>
            </a:extLst>
          </p:cNvPr>
          <p:cNvSpPr>
            <a:spLocks noGrp="1"/>
          </p:cNvSpPr>
          <p:nvPr>
            <p:ph type="ctrTitle" hasCustomPrompt="1"/>
          </p:nvPr>
        </p:nvSpPr>
        <p:spPr>
          <a:xfrm>
            <a:off x="1205188" y="887787"/>
            <a:ext cx="8438541" cy="2844153"/>
          </a:xfrm>
        </p:spPr>
        <p:txBody>
          <a:bodyPr anchor="b"/>
          <a:lstStyle>
            <a:lvl1pPr algn="l">
              <a:defRPr sz="6000" b="1" i="0">
                <a:solidFill>
                  <a:srgbClr val="1D1D28"/>
                </a:solidFill>
                <a:latin typeface="Georgia" panose="02040502050405020303" pitchFamily="18" charset="0"/>
              </a:defRPr>
            </a:lvl1pPr>
          </a:lstStyle>
          <a:p>
            <a:r>
              <a:rPr lang="en-US"/>
              <a:t>This is the place for a large eye-catching quote or statement.</a:t>
            </a:r>
          </a:p>
        </p:txBody>
      </p:sp>
      <p:sp>
        <p:nvSpPr>
          <p:cNvPr id="17" name="Content Placeholder 2">
            <a:extLst>
              <a:ext uri="{FF2B5EF4-FFF2-40B4-BE49-F238E27FC236}">
                <a16:creationId xmlns:a16="http://schemas.microsoft.com/office/drawing/2014/main" id="{7345F6BE-8FE3-8245-8C75-CD3C26C582AD}"/>
              </a:ext>
            </a:extLst>
          </p:cNvPr>
          <p:cNvSpPr>
            <a:spLocks noGrp="1"/>
          </p:cNvSpPr>
          <p:nvPr>
            <p:ph idx="13" hasCustomPrompt="1"/>
          </p:nvPr>
        </p:nvSpPr>
        <p:spPr>
          <a:xfrm>
            <a:off x="1193961"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This can be a short writeup for an item. It can be 2-3 concise sentences. The typeface is Karla size 14 point.</a:t>
            </a:r>
          </a:p>
        </p:txBody>
      </p:sp>
      <p:sp>
        <p:nvSpPr>
          <p:cNvPr id="19" name="Content Placeholder 2">
            <a:extLst>
              <a:ext uri="{FF2B5EF4-FFF2-40B4-BE49-F238E27FC236}">
                <a16:creationId xmlns:a16="http://schemas.microsoft.com/office/drawing/2014/main" id="{7D47A99E-369C-2D49-95D0-72C43B0CFC49}"/>
              </a:ext>
            </a:extLst>
          </p:cNvPr>
          <p:cNvSpPr>
            <a:spLocks noGrp="1"/>
          </p:cNvSpPr>
          <p:nvPr>
            <p:ph idx="14" hasCustomPrompt="1"/>
          </p:nvPr>
        </p:nvSpPr>
        <p:spPr>
          <a:xfrm>
            <a:off x="4612763"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This can be a short writeup for an item. It can be 2-3 concise sentences. The typeface is Karla size 14 point.</a:t>
            </a:r>
          </a:p>
        </p:txBody>
      </p:sp>
      <p:sp>
        <p:nvSpPr>
          <p:cNvPr id="20" name="Content Placeholder 2">
            <a:extLst>
              <a:ext uri="{FF2B5EF4-FFF2-40B4-BE49-F238E27FC236}">
                <a16:creationId xmlns:a16="http://schemas.microsoft.com/office/drawing/2014/main" id="{BD784151-A896-8F40-871D-355CA6E3418E}"/>
              </a:ext>
            </a:extLst>
          </p:cNvPr>
          <p:cNvSpPr>
            <a:spLocks noGrp="1"/>
          </p:cNvSpPr>
          <p:nvPr>
            <p:ph idx="15" hasCustomPrompt="1"/>
          </p:nvPr>
        </p:nvSpPr>
        <p:spPr>
          <a:xfrm>
            <a:off x="8024035"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This can be a short writeup for an item. It can be 2-3 concise sentences. The typeface is Karla size 14 point.</a:t>
            </a:r>
          </a:p>
        </p:txBody>
      </p:sp>
      <p:sp>
        <p:nvSpPr>
          <p:cNvPr id="27" name="Subtitle 2">
            <a:extLst>
              <a:ext uri="{FF2B5EF4-FFF2-40B4-BE49-F238E27FC236}">
                <a16:creationId xmlns:a16="http://schemas.microsoft.com/office/drawing/2014/main" id="{C4B002B7-FA31-9343-9848-4A6AF1227F0F}"/>
              </a:ext>
            </a:extLst>
          </p:cNvPr>
          <p:cNvSpPr>
            <a:spLocks noGrp="1"/>
          </p:cNvSpPr>
          <p:nvPr>
            <p:ph type="subTitle" idx="1" hasCustomPrompt="1"/>
          </p:nvPr>
        </p:nvSpPr>
        <p:spPr>
          <a:xfrm>
            <a:off x="1205188" y="4155484"/>
            <a:ext cx="3196691" cy="401648"/>
          </a:xfrm>
        </p:spPr>
        <p:txBody>
          <a:bodyPr>
            <a:normAutofit/>
          </a:bodyPr>
          <a:lstStyle>
            <a:lvl1pPr marL="0" indent="0" algn="l">
              <a:buNone/>
              <a:defRPr sz="1800" spc="100" baseline="0">
                <a:solidFill>
                  <a:srgbClr val="3397D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ITEM 1 ALL CAPS</a:t>
            </a:r>
          </a:p>
        </p:txBody>
      </p:sp>
      <p:sp>
        <p:nvSpPr>
          <p:cNvPr id="28" name="Content Placeholder 2">
            <a:extLst>
              <a:ext uri="{FF2B5EF4-FFF2-40B4-BE49-F238E27FC236}">
                <a16:creationId xmlns:a16="http://schemas.microsoft.com/office/drawing/2014/main" id="{0576A5AF-28D6-1244-ADFF-3463FE0602A6}"/>
              </a:ext>
            </a:extLst>
          </p:cNvPr>
          <p:cNvSpPr>
            <a:spLocks noGrp="1"/>
          </p:cNvSpPr>
          <p:nvPr>
            <p:ph idx="16" hasCustomPrompt="1"/>
          </p:nvPr>
        </p:nvSpPr>
        <p:spPr>
          <a:xfrm>
            <a:off x="4612763"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2 ALL CAPS</a:t>
            </a:r>
          </a:p>
        </p:txBody>
      </p:sp>
      <p:sp>
        <p:nvSpPr>
          <p:cNvPr id="29" name="Content Placeholder 2">
            <a:extLst>
              <a:ext uri="{FF2B5EF4-FFF2-40B4-BE49-F238E27FC236}">
                <a16:creationId xmlns:a16="http://schemas.microsoft.com/office/drawing/2014/main" id="{0DBD024B-2A09-AC48-A6D2-19EC01D6AA20}"/>
              </a:ext>
            </a:extLst>
          </p:cNvPr>
          <p:cNvSpPr>
            <a:spLocks noGrp="1"/>
          </p:cNvSpPr>
          <p:nvPr>
            <p:ph idx="17" hasCustomPrompt="1"/>
          </p:nvPr>
        </p:nvSpPr>
        <p:spPr>
          <a:xfrm>
            <a:off x="8013401"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3 ALL CAPS</a:t>
            </a:r>
          </a:p>
        </p:txBody>
      </p:sp>
    </p:spTree>
    <p:extLst>
      <p:ext uri="{BB962C8B-B14F-4D97-AF65-F5344CB8AC3E}">
        <p14:creationId xmlns:p14="http://schemas.microsoft.com/office/powerpoint/2010/main" val="4108375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stimonial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CDF84BB-B521-5245-AD6C-DDCFD0421391}"/>
              </a:ext>
            </a:extLst>
          </p:cNvPr>
          <p:cNvSpPr>
            <a:spLocks noGrp="1"/>
          </p:cNvSpPr>
          <p:nvPr>
            <p:ph idx="1" hasCustomPrompt="1"/>
          </p:nvPr>
        </p:nvSpPr>
        <p:spPr>
          <a:xfrm>
            <a:off x="838200" y="1115870"/>
            <a:ext cx="3897351" cy="491170"/>
          </a:xfrm>
        </p:spPr>
        <p:txBody>
          <a:bodyPr>
            <a:noAutofit/>
          </a:bodyPr>
          <a:lstStyle>
            <a:lvl1pPr marL="0" indent="0">
              <a:buNone/>
              <a:defRPr sz="2400" spc="100" baseline="0">
                <a:solidFill>
                  <a:srgbClr val="3397D7"/>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SMALL HEADLINE</a:t>
            </a:r>
          </a:p>
        </p:txBody>
      </p:sp>
      <p:sp>
        <p:nvSpPr>
          <p:cNvPr id="9" name="Content Placeholder 2">
            <a:extLst>
              <a:ext uri="{FF2B5EF4-FFF2-40B4-BE49-F238E27FC236}">
                <a16:creationId xmlns:a16="http://schemas.microsoft.com/office/drawing/2014/main" id="{F620065A-CBA1-E346-BC65-0749858F95E9}"/>
              </a:ext>
            </a:extLst>
          </p:cNvPr>
          <p:cNvSpPr>
            <a:spLocks noGrp="1"/>
          </p:cNvSpPr>
          <p:nvPr>
            <p:ph idx="16" hasCustomPrompt="1"/>
          </p:nvPr>
        </p:nvSpPr>
        <p:spPr>
          <a:xfrm>
            <a:off x="838200" y="1778025"/>
            <a:ext cx="3897351" cy="2542478"/>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8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Image to the right can be a screenshot or a computer mockup (which is preferred). You can use this layout to elaborate on a specific product or function. This slide is content heavy so don’t overused in a single presentation. </a:t>
            </a:r>
          </a:p>
        </p:txBody>
      </p:sp>
      <p:sp>
        <p:nvSpPr>
          <p:cNvPr id="11" name="Content Placeholder 7">
            <a:extLst>
              <a:ext uri="{FF2B5EF4-FFF2-40B4-BE49-F238E27FC236}">
                <a16:creationId xmlns:a16="http://schemas.microsoft.com/office/drawing/2014/main" id="{542EB9C7-3810-BB42-B6F7-ADCD889481D6}"/>
              </a:ext>
            </a:extLst>
          </p:cNvPr>
          <p:cNvSpPr>
            <a:spLocks noGrp="1"/>
          </p:cNvSpPr>
          <p:nvPr>
            <p:ph sz="quarter" idx="17"/>
          </p:nvPr>
        </p:nvSpPr>
        <p:spPr>
          <a:xfrm>
            <a:off x="5404625" y="1086649"/>
            <a:ext cx="6022200" cy="3233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DBA40370-9067-B843-9EEB-5D0E81EE226B}"/>
              </a:ext>
            </a:extLst>
          </p:cNvPr>
          <p:cNvSpPr>
            <a:spLocks noGrp="1"/>
          </p:cNvSpPr>
          <p:nvPr>
            <p:ph idx="18" hasCustomPrompt="1"/>
          </p:nvPr>
        </p:nvSpPr>
        <p:spPr>
          <a:xfrm>
            <a:off x="1931019" y="5045334"/>
            <a:ext cx="9532434" cy="888380"/>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6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This area can be a testimonial quote from a client. If there is not quote, remove and center the above content in the center of the slide.</a:t>
            </a:r>
            <a:br>
              <a:rPr lang="en-US"/>
            </a:br>
            <a:r>
              <a:rPr lang="en-US"/>
              <a:t>- Client’s Name, Relevant Position Held</a:t>
            </a:r>
          </a:p>
        </p:txBody>
      </p:sp>
      <p:pic>
        <p:nvPicPr>
          <p:cNvPr id="4" name="Picture 3" descr="A picture containing drawing&#10;&#10;Description automatically generated">
            <a:extLst>
              <a:ext uri="{FF2B5EF4-FFF2-40B4-BE49-F238E27FC236}">
                <a16:creationId xmlns:a16="http://schemas.microsoft.com/office/drawing/2014/main" id="{AAB2B1A6-465A-154C-B11F-DB13A0D1621F}"/>
              </a:ext>
            </a:extLst>
          </p:cNvPr>
          <p:cNvPicPr>
            <a:picLocks noChangeAspect="1"/>
          </p:cNvPicPr>
          <p:nvPr/>
        </p:nvPicPr>
        <p:blipFill>
          <a:blip r:embed="rId3"/>
          <a:stretch>
            <a:fillRect/>
          </a:stretch>
        </p:blipFill>
        <p:spPr>
          <a:xfrm>
            <a:off x="859263" y="5041615"/>
            <a:ext cx="892752" cy="890704"/>
          </a:xfrm>
          <a:prstGeom prst="rect">
            <a:avLst/>
          </a:prstGeom>
        </p:spPr>
      </p:pic>
    </p:spTree>
    <p:extLst>
      <p:ext uri="{BB962C8B-B14F-4D97-AF65-F5344CB8AC3E}">
        <p14:creationId xmlns:p14="http://schemas.microsoft.com/office/powerpoint/2010/main" val="32083594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hoto Slide 1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1688592" y="4412751"/>
            <a:ext cx="4966252" cy="1563066"/>
          </a:xfrm>
        </p:spPr>
        <p:txBody>
          <a:bodyPr anchor="ctr"/>
          <a:lstStyle>
            <a:lvl1pPr>
              <a:defRPr b="1" i="0">
                <a:solidFill>
                  <a:srgbClr val="1D1D28"/>
                </a:solidFill>
                <a:latin typeface="Georgia" panose="02040502050405020303" pitchFamily="18" charset="0"/>
              </a:defRPr>
            </a:lvl1pPr>
          </a:lstStyle>
          <a:p>
            <a:r>
              <a:rPr lang="en-US"/>
              <a:t>Photo Slide 1 Headline</a:t>
            </a:r>
          </a:p>
        </p:txBody>
      </p:sp>
      <p:sp>
        <p:nvSpPr>
          <p:cNvPr id="8" name="Content Placeholder 2">
            <a:extLst>
              <a:ext uri="{FF2B5EF4-FFF2-40B4-BE49-F238E27FC236}">
                <a16:creationId xmlns:a16="http://schemas.microsoft.com/office/drawing/2014/main" id="{19A4516D-3513-E741-BDBD-A6374B8C01F0}"/>
              </a:ext>
            </a:extLst>
          </p:cNvPr>
          <p:cNvSpPr>
            <a:spLocks noGrp="1"/>
          </p:cNvSpPr>
          <p:nvPr>
            <p:ph idx="1" hasCustomPrompt="1"/>
          </p:nvPr>
        </p:nvSpPr>
        <p:spPr>
          <a:xfrm>
            <a:off x="7020602" y="4412512"/>
            <a:ext cx="3369268" cy="1607287"/>
          </a:xfrm>
        </p:spPr>
        <p:txBody>
          <a:bodyPr anchor="ct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Place a large impactful photo or graphic above. The focus of this slide is the image &amp; headline. This is an area for descriptor text. </a:t>
            </a:r>
          </a:p>
        </p:txBody>
      </p:sp>
      <p:sp>
        <p:nvSpPr>
          <p:cNvPr id="11" name="Picture Placeholder 6">
            <a:extLst>
              <a:ext uri="{FF2B5EF4-FFF2-40B4-BE49-F238E27FC236}">
                <a16:creationId xmlns:a16="http://schemas.microsoft.com/office/drawing/2014/main" id="{3F0C222D-B567-C346-BE09-56BD32577C07}"/>
              </a:ext>
            </a:extLst>
          </p:cNvPr>
          <p:cNvSpPr>
            <a:spLocks noGrp="1"/>
          </p:cNvSpPr>
          <p:nvPr>
            <p:ph type="pic" sz="quarter" idx="16"/>
          </p:nvPr>
        </p:nvSpPr>
        <p:spPr>
          <a:xfrm>
            <a:off x="701675" y="627063"/>
            <a:ext cx="10728325" cy="3328987"/>
          </a:xfrm>
        </p:spPr>
        <p:txBody>
          <a:bodyPr/>
          <a:lstStyle/>
          <a:p>
            <a:r>
              <a:rPr lang="en-US"/>
              <a:t>Click icon to add picture</a:t>
            </a:r>
          </a:p>
        </p:txBody>
      </p:sp>
    </p:spTree>
    <p:extLst>
      <p:ext uri="{BB962C8B-B14F-4D97-AF65-F5344CB8AC3E}">
        <p14:creationId xmlns:p14="http://schemas.microsoft.com/office/powerpoint/2010/main" val="1542370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hoto Slide 2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0" y="0"/>
            <a:ext cx="6135687" cy="6721642"/>
          </a:xfrm>
        </p:spPr>
        <p:txBody>
          <a:bodyPr/>
          <a:lstStyle/>
          <a:p>
            <a:r>
              <a:rPr lang="en-US"/>
              <a:t>Click icon to add picture</a:t>
            </a:r>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3147633"/>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2" y="2461134"/>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2" name="Title 1">
            <a:extLst>
              <a:ext uri="{FF2B5EF4-FFF2-40B4-BE49-F238E27FC236}">
                <a16:creationId xmlns:a16="http://schemas.microsoft.com/office/drawing/2014/main" id="{FDFED112-F100-D144-A052-F82CC5024C26}"/>
              </a:ext>
            </a:extLst>
          </p:cNvPr>
          <p:cNvSpPr>
            <a:spLocks noGrp="1"/>
          </p:cNvSpPr>
          <p:nvPr>
            <p:ph type="title" hasCustomPrompt="1"/>
          </p:nvPr>
        </p:nvSpPr>
        <p:spPr>
          <a:xfrm>
            <a:off x="6651832"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2a</a:t>
            </a:r>
          </a:p>
        </p:txBody>
      </p:sp>
    </p:spTree>
    <p:extLst>
      <p:ext uri="{BB962C8B-B14F-4D97-AF65-F5344CB8AC3E}">
        <p14:creationId xmlns:p14="http://schemas.microsoft.com/office/powerpoint/2010/main" val="2355665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hoto Slide 2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6056313" y="0"/>
            <a:ext cx="6135687" cy="6723529"/>
          </a:xfrm>
        </p:spPr>
        <p:txBody>
          <a:bodyPr/>
          <a:lstStyle/>
          <a:p>
            <a:r>
              <a:rPr lang="en-US"/>
              <a:t>Click icon to add picture</a:t>
            </a:r>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920007" y="3141102"/>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924198" y="2454603"/>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8" name="Title 1">
            <a:extLst>
              <a:ext uri="{FF2B5EF4-FFF2-40B4-BE49-F238E27FC236}">
                <a16:creationId xmlns:a16="http://schemas.microsoft.com/office/drawing/2014/main" id="{2A1DF940-809A-0A4F-8F4F-E7B600977279}"/>
              </a:ext>
            </a:extLst>
          </p:cNvPr>
          <p:cNvSpPr>
            <a:spLocks noGrp="1"/>
          </p:cNvSpPr>
          <p:nvPr>
            <p:ph type="title" hasCustomPrompt="1"/>
          </p:nvPr>
        </p:nvSpPr>
        <p:spPr>
          <a:xfrm>
            <a:off x="924801"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2b</a:t>
            </a:r>
          </a:p>
        </p:txBody>
      </p:sp>
    </p:spTree>
    <p:extLst>
      <p:ext uri="{BB962C8B-B14F-4D97-AF65-F5344CB8AC3E}">
        <p14:creationId xmlns:p14="http://schemas.microsoft.com/office/powerpoint/2010/main" val="980983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hoto Slide 3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478B34CE-A362-6B45-BEF1-462234232F98}"/>
              </a:ext>
            </a:extLst>
          </p:cNvPr>
          <p:cNvSpPr>
            <a:spLocks noGrp="1"/>
          </p:cNvSpPr>
          <p:nvPr>
            <p:ph type="pic" sz="quarter" idx="13"/>
          </p:nvPr>
        </p:nvSpPr>
        <p:spPr>
          <a:xfrm>
            <a:off x="672999" y="737006"/>
            <a:ext cx="5376672" cy="5383988"/>
          </a:xfrm>
        </p:spPr>
        <p:txBody>
          <a:bodyPr/>
          <a:lstStyle/>
          <a:p>
            <a:r>
              <a:rPr lang="en-US"/>
              <a:t>Click icon to add picture</a:t>
            </a:r>
          </a:p>
        </p:txBody>
      </p:sp>
      <p:sp>
        <p:nvSpPr>
          <p:cNvPr id="16" name="Content Placeholder 2">
            <a:extLst>
              <a:ext uri="{FF2B5EF4-FFF2-40B4-BE49-F238E27FC236}">
                <a16:creationId xmlns:a16="http://schemas.microsoft.com/office/drawing/2014/main" id="{110709C7-7CDB-B043-95AC-729CB3A1EB73}"/>
              </a:ext>
            </a:extLst>
          </p:cNvPr>
          <p:cNvSpPr>
            <a:spLocks noGrp="1"/>
          </p:cNvSpPr>
          <p:nvPr>
            <p:ph idx="15" hasCustomPrompt="1"/>
          </p:nvPr>
        </p:nvSpPr>
        <p:spPr>
          <a:xfrm>
            <a:off x="6635009" y="3134568"/>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7" name="Subtitle 2">
            <a:extLst>
              <a:ext uri="{FF2B5EF4-FFF2-40B4-BE49-F238E27FC236}">
                <a16:creationId xmlns:a16="http://schemas.microsoft.com/office/drawing/2014/main" id="{C11437B6-8613-2B43-B220-69A62A7E492D}"/>
              </a:ext>
            </a:extLst>
          </p:cNvPr>
          <p:cNvSpPr>
            <a:spLocks noGrp="1"/>
          </p:cNvSpPr>
          <p:nvPr>
            <p:ph type="subTitle" idx="16" hasCustomPrompt="1"/>
          </p:nvPr>
        </p:nvSpPr>
        <p:spPr>
          <a:xfrm>
            <a:off x="6639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1" name="Title 1">
            <a:extLst>
              <a:ext uri="{FF2B5EF4-FFF2-40B4-BE49-F238E27FC236}">
                <a16:creationId xmlns:a16="http://schemas.microsoft.com/office/drawing/2014/main" id="{AE06BC79-75DF-0F41-A9E6-88A47E106597}"/>
              </a:ext>
            </a:extLst>
          </p:cNvPr>
          <p:cNvSpPr>
            <a:spLocks noGrp="1"/>
          </p:cNvSpPr>
          <p:nvPr>
            <p:ph type="title" hasCustomPrompt="1"/>
          </p:nvPr>
        </p:nvSpPr>
        <p:spPr>
          <a:xfrm>
            <a:off x="6639801"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3a</a:t>
            </a:r>
          </a:p>
        </p:txBody>
      </p:sp>
    </p:spTree>
    <p:extLst>
      <p:ext uri="{BB962C8B-B14F-4D97-AF65-F5344CB8AC3E}">
        <p14:creationId xmlns:p14="http://schemas.microsoft.com/office/powerpoint/2010/main" val="1111437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hoto Slide 3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23B05794-3286-EC4A-B8B9-5D961324E574}"/>
              </a:ext>
            </a:extLst>
          </p:cNvPr>
          <p:cNvSpPr>
            <a:spLocks noGrp="1"/>
          </p:cNvSpPr>
          <p:nvPr>
            <p:ph type="pic" sz="quarter" idx="13"/>
          </p:nvPr>
        </p:nvSpPr>
        <p:spPr>
          <a:xfrm>
            <a:off x="6071616" y="737006"/>
            <a:ext cx="5376672" cy="5383988"/>
          </a:xfrm>
        </p:spPr>
        <p:txBody>
          <a:bodyPr/>
          <a:lstStyle/>
          <a:p>
            <a:r>
              <a:rPr lang="en-US"/>
              <a:t>Click icon to add picture</a:t>
            </a:r>
          </a:p>
        </p:txBody>
      </p:sp>
      <p:sp>
        <p:nvSpPr>
          <p:cNvPr id="15" name="Content Placeholder 2">
            <a:extLst>
              <a:ext uri="{FF2B5EF4-FFF2-40B4-BE49-F238E27FC236}">
                <a16:creationId xmlns:a16="http://schemas.microsoft.com/office/drawing/2014/main" id="{10ACF5CA-781A-D84A-84AB-3CB37B8539D3}"/>
              </a:ext>
            </a:extLst>
          </p:cNvPr>
          <p:cNvSpPr>
            <a:spLocks noGrp="1"/>
          </p:cNvSpPr>
          <p:nvPr>
            <p:ph idx="15" hasCustomPrompt="1"/>
          </p:nvPr>
        </p:nvSpPr>
        <p:spPr>
          <a:xfrm>
            <a:off x="920009" y="3134568"/>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6" name="Subtitle 2">
            <a:extLst>
              <a:ext uri="{FF2B5EF4-FFF2-40B4-BE49-F238E27FC236}">
                <a16:creationId xmlns:a16="http://schemas.microsoft.com/office/drawing/2014/main" id="{A28DC4F4-A469-1F4E-B17C-2423F97930AC}"/>
              </a:ext>
            </a:extLst>
          </p:cNvPr>
          <p:cNvSpPr>
            <a:spLocks noGrp="1"/>
          </p:cNvSpPr>
          <p:nvPr>
            <p:ph type="subTitle" idx="16" hasCustomPrompt="1"/>
          </p:nvPr>
        </p:nvSpPr>
        <p:spPr>
          <a:xfrm>
            <a:off x="924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8" name="Title 1">
            <a:extLst>
              <a:ext uri="{FF2B5EF4-FFF2-40B4-BE49-F238E27FC236}">
                <a16:creationId xmlns:a16="http://schemas.microsoft.com/office/drawing/2014/main" id="{4DF5861F-6754-3C4F-A24A-D3BE98C2C503}"/>
              </a:ext>
            </a:extLst>
          </p:cNvPr>
          <p:cNvSpPr>
            <a:spLocks noGrp="1"/>
          </p:cNvSpPr>
          <p:nvPr>
            <p:ph type="title" hasCustomPrompt="1"/>
          </p:nvPr>
        </p:nvSpPr>
        <p:spPr>
          <a:xfrm>
            <a:off x="942848"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3b</a:t>
            </a:r>
          </a:p>
        </p:txBody>
      </p:sp>
    </p:spTree>
    <p:extLst>
      <p:ext uri="{BB962C8B-B14F-4D97-AF65-F5344CB8AC3E}">
        <p14:creationId xmlns:p14="http://schemas.microsoft.com/office/powerpoint/2010/main" val="22435788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hoto Slide 4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851E8F8F-5C2D-4D44-86D7-41BD68C3A8AC}"/>
              </a:ext>
            </a:extLst>
          </p:cNvPr>
          <p:cNvSpPr>
            <a:spLocks noGrp="1"/>
          </p:cNvSpPr>
          <p:nvPr>
            <p:ph type="pic" sz="quarter" idx="13"/>
          </p:nvPr>
        </p:nvSpPr>
        <p:spPr>
          <a:xfrm>
            <a:off x="4089197" y="0"/>
            <a:ext cx="8102803" cy="6711950"/>
          </a:xfrm>
        </p:spPr>
        <p:txBody>
          <a:bodyPr/>
          <a:lstStyle/>
          <a:p>
            <a:r>
              <a:rPr lang="en-US"/>
              <a:t>Click icon to add picture</a:t>
            </a:r>
          </a:p>
        </p:txBody>
      </p:sp>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654091" y="3392402"/>
            <a:ext cx="2875038" cy="1118501"/>
          </a:xfrm>
        </p:spPr>
        <p:txBody>
          <a:bodyPr anchor="b">
            <a:noAutofit/>
          </a:bodyPr>
          <a:lstStyle>
            <a:lvl1pPr>
              <a:defRPr sz="4000" b="1" i="0">
                <a:solidFill>
                  <a:srgbClr val="1D1D28"/>
                </a:solidFill>
                <a:latin typeface="Georgia" panose="02040502050405020303" pitchFamily="18" charset="0"/>
              </a:defRPr>
            </a:lvl1pPr>
          </a:lstStyle>
          <a:p>
            <a:r>
              <a:rPr lang="en-US"/>
              <a:t>Hero Photo Slide 4a</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654092" y="4643645"/>
            <a:ext cx="2897710" cy="1038698"/>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Tree>
    <p:extLst>
      <p:ext uri="{BB962C8B-B14F-4D97-AF65-F5344CB8AC3E}">
        <p14:creationId xmlns:p14="http://schemas.microsoft.com/office/powerpoint/2010/main" val="105777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85484B-8C6A-1840-AA22-77BCD632F1AB}"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AB949-2741-A84B-8A9A-DC8582512585}" type="slidenum">
              <a:rPr lang="en-US" smtClean="0"/>
              <a:t>‹#›</a:t>
            </a:fld>
            <a:endParaRPr lang="en-US"/>
          </a:p>
        </p:txBody>
      </p:sp>
    </p:spTree>
    <p:extLst>
      <p:ext uri="{BB962C8B-B14F-4D97-AF65-F5344CB8AC3E}">
        <p14:creationId xmlns:p14="http://schemas.microsoft.com/office/powerpoint/2010/main" val="9933316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37982C48-F995-7C42-8F5A-982F18036782}"/>
              </a:ext>
            </a:extLst>
          </p:cNvPr>
          <p:cNvSpPr>
            <a:spLocks noGrp="1"/>
          </p:cNvSpPr>
          <p:nvPr>
            <p:ph type="pic" sz="quarter" idx="13"/>
          </p:nvPr>
        </p:nvSpPr>
        <p:spPr>
          <a:xfrm>
            <a:off x="0" y="11290"/>
            <a:ext cx="8102803" cy="6711950"/>
          </a:xfrm>
        </p:spPr>
        <p:txBody>
          <a:bodyPr/>
          <a:lstStyle/>
          <a:p>
            <a:r>
              <a:rPr lang="en-US"/>
              <a:t>Click icon to add picture</a:t>
            </a:r>
          </a:p>
        </p:txBody>
      </p:sp>
      <p:sp>
        <p:nvSpPr>
          <p:cNvPr id="6" name="Title 1">
            <a:extLst>
              <a:ext uri="{FF2B5EF4-FFF2-40B4-BE49-F238E27FC236}">
                <a16:creationId xmlns:a16="http://schemas.microsoft.com/office/drawing/2014/main" id="{DD6E2A6E-BD6F-6948-89B2-29CE2CA236DC}"/>
              </a:ext>
            </a:extLst>
          </p:cNvPr>
          <p:cNvSpPr>
            <a:spLocks noGrp="1"/>
          </p:cNvSpPr>
          <p:nvPr>
            <p:ph type="title" hasCustomPrompt="1"/>
          </p:nvPr>
        </p:nvSpPr>
        <p:spPr>
          <a:xfrm>
            <a:off x="8759594" y="3392402"/>
            <a:ext cx="2875038" cy="1118501"/>
          </a:xfrm>
        </p:spPr>
        <p:txBody>
          <a:bodyPr anchor="b">
            <a:noAutofit/>
          </a:bodyPr>
          <a:lstStyle>
            <a:lvl1pPr>
              <a:defRPr sz="4000" b="1" i="0">
                <a:solidFill>
                  <a:srgbClr val="1D1D28"/>
                </a:solidFill>
                <a:latin typeface="Georgia" panose="02040502050405020303" pitchFamily="18" charset="0"/>
              </a:defRPr>
            </a:lvl1pPr>
          </a:lstStyle>
          <a:p>
            <a:r>
              <a:rPr lang="en-US"/>
              <a:t>Hero Photo Slide 4b</a:t>
            </a:r>
          </a:p>
        </p:txBody>
      </p:sp>
      <p:sp>
        <p:nvSpPr>
          <p:cNvPr id="9" name="Content Placeholder 2">
            <a:extLst>
              <a:ext uri="{FF2B5EF4-FFF2-40B4-BE49-F238E27FC236}">
                <a16:creationId xmlns:a16="http://schemas.microsoft.com/office/drawing/2014/main" id="{4A894672-D06B-7A4C-A4A2-2840CE9944D0}"/>
              </a:ext>
            </a:extLst>
          </p:cNvPr>
          <p:cNvSpPr>
            <a:spLocks noGrp="1"/>
          </p:cNvSpPr>
          <p:nvPr>
            <p:ph idx="1" hasCustomPrompt="1"/>
          </p:nvPr>
        </p:nvSpPr>
        <p:spPr>
          <a:xfrm>
            <a:off x="8759595" y="4643645"/>
            <a:ext cx="2897710" cy="1038698"/>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Tree>
    <p:extLst>
      <p:ext uri="{BB962C8B-B14F-4D97-AF65-F5344CB8AC3E}">
        <p14:creationId xmlns:p14="http://schemas.microsoft.com/office/powerpoint/2010/main" val="1737472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7857FD1-32D1-DA44-8CF9-549075DA7F1B}"/>
              </a:ext>
            </a:extLst>
          </p:cNvPr>
          <p:cNvSpPr>
            <a:spLocks noGrp="1"/>
          </p:cNvSpPr>
          <p:nvPr>
            <p:ph type="title" hasCustomPrompt="1"/>
          </p:nvPr>
        </p:nvSpPr>
        <p:spPr>
          <a:xfrm>
            <a:off x="771089" y="635869"/>
            <a:ext cx="10515600" cy="729843"/>
          </a:xfrm>
        </p:spPr>
        <p:txBody>
          <a:bodyPr/>
          <a:lstStyle>
            <a:lvl1pPr algn="ctr">
              <a:defRPr b="1" i="0">
                <a:latin typeface="Georgia" panose="02040502050405020303" pitchFamily="18" charset="0"/>
              </a:defRPr>
            </a:lvl1pPr>
          </a:lstStyle>
          <a:p>
            <a:pPr lvl="0"/>
            <a:r>
              <a:rPr lang="en-US"/>
              <a:t>This Is A Products Page</a:t>
            </a:r>
          </a:p>
        </p:txBody>
      </p:sp>
      <p:sp>
        <p:nvSpPr>
          <p:cNvPr id="7" name="Subtitle 2">
            <a:extLst>
              <a:ext uri="{FF2B5EF4-FFF2-40B4-BE49-F238E27FC236}">
                <a16:creationId xmlns:a16="http://schemas.microsoft.com/office/drawing/2014/main" id="{345F8823-EAC7-0B46-B353-0919A2F968A6}"/>
              </a:ext>
            </a:extLst>
          </p:cNvPr>
          <p:cNvSpPr>
            <a:spLocks noGrp="1"/>
          </p:cNvSpPr>
          <p:nvPr>
            <p:ph type="subTitle" idx="13" hasCustomPrompt="1"/>
          </p:nvPr>
        </p:nvSpPr>
        <p:spPr>
          <a:xfrm>
            <a:off x="763399" y="1387324"/>
            <a:ext cx="10519794" cy="449452"/>
          </a:xfrm>
        </p:spPr>
        <p:txBody>
          <a:bodyPr anchor="ctr"/>
          <a:lstStyle>
            <a:lvl1pPr marL="0" indent="0" algn="ctr">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
        <p:nvSpPr>
          <p:cNvPr id="8" name="Text Placeholder 86">
            <a:extLst>
              <a:ext uri="{FF2B5EF4-FFF2-40B4-BE49-F238E27FC236}">
                <a16:creationId xmlns:a16="http://schemas.microsoft.com/office/drawing/2014/main" id="{963DD9D3-D147-9040-B72C-C1AF9E39293B}"/>
              </a:ext>
            </a:extLst>
          </p:cNvPr>
          <p:cNvSpPr>
            <a:spLocks noGrp="1"/>
          </p:cNvSpPr>
          <p:nvPr>
            <p:ph type="body" sz="quarter" idx="14" hasCustomPrompt="1"/>
          </p:nvPr>
        </p:nvSpPr>
        <p:spPr>
          <a:xfrm>
            <a:off x="1598374" y="3641950"/>
            <a:ext cx="2346325" cy="404813"/>
          </a:xfrm>
        </p:spPr>
        <p:txBody>
          <a:bodyPr/>
          <a:lstStyle>
            <a:lvl1pPr marL="0" indent="0" algn="ctr">
              <a:buNone/>
              <a:defRPr/>
            </a:lvl1pPr>
          </a:lstStyle>
          <a:p>
            <a:pPr lvl="0"/>
            <a:r>
              <a:rPr lang="en-US"/>
              <a:t>NAME IN CAPS</a:t>
            </a:r>
          </a:p>
        </p:txBody>
      </p:sp>
      <p:sp>
        <p:nvSpPr>
          <p:cNvPr id="11" name="Text Placeholder 91">
            <a:extLst>
              <a:ext uri="{FF2B5EF4-FFF2-40B4-BE49-F238E27FC236}">
                <a16:creationId xmlns:a16="http://schemas.microsoft.com/office/drawing/2014/main" id="{83B62DF0-702B-3E4F-A4C8-B0E3FA2E2A62}"/>
              </a:ext>
            </a:extLst>
          </p:cNvPr>
          <p:cNvSpPr>
            <a:spLocks noGrp="1"/>
          </p:cNvSpPr>
          <p:nvPr>
            <p:ph type="body" sz="quarter" idx="16" hasCustomPrompt="1"/>
          </p:nvPr>
        </p:nvSpPr>
        <p:spPr>
          <a:xfrm>
            <a:off x="1569638"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PRODUCT NAME</a:t>
            </a:r>
          </a:p>
          <a:p>
            <a:pPr lvl="0"/>
            <a:r>
              <a:rPr lang="en-US"/>
              <a:t>PRODUCT NAME</a:t>
            </a:r>
          </a:p>
          <a:p>
            <a:pPr lvl="0"/>
            <a:r>
              <a:rPr lang="en-US"/>
              <a:t>PRODUCT NAME</a:t>
            </a:r>
          </a:p>
        </p:txBody>
      </p:sp>
      <p:sp>
        <p:nvSpPr>
          <p:cNvPr id="12" name="Content Placeholder 46">
            <a:extLst>
              <a:ext uri="{FF2B5EF4-FFF2-40B4-BE49-F238E27FC236}">
                <a16:creationId xmlns:a16="http://schemas.microsoft.com/office/drawing/2014/main" id="{DA810636-AB52-7B46-BDF6-760D87215917}"/>
              </a:ext>
            </a:extLst>
          </p:cNvPr>
          <p:cNvSpPr>
            <a:spLocks noGrp="1"/>
          </p:cNvSpPr>
          <p:nvPr>
            <p:ph sz="quarter" idx="17"/>
          </p:nvPr>
        </p:nvSpPr>
        <p:spPr>
          <a:xfrm>
            <a:off x="2200036"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Click to edit Master text styles</a:t>
            </a:r>
          </a:p>
        </p:txBody>
      </p:sp>
      <p:sp>
        <p:nvSpPr>
          <p:cNvPr id="13" name="Text Placeholder 86">
            <a:extLst>
              <a:ext uri="{FF2B5EF4-FFF2-40B4-BE49-F238E27FC236}">
                <a16:creationId xmlns:a16="http://schemas.microsoft.com/office/drawing/2014/main" id="{B27B6789-126C-2441-984A-0AD00D3F7E81}"/>
              </a:ext>
            </a:extLst>
          </p:cNvPr>
          <p:cNvSpPr>
            <a:spLocks noGrp="1"/>
          </p:cNvSpPr>
          <p:nvPr>
            <p:ph type="body" sz="quarter" idx="18" hasCustomPrompt="1"/>
          </p:nvPr>
        </p:nvSpPr>
        <p:spPr>
          <a:xfrm>
            <a:off x="4922838" y="3641950"/>
            <a:ext cx="2346325" cy="404813"/>
          </a:xfrm>
        </p:spPr>
        <p:txBody>
          <a:bodyPr/>
          <a:lstStyle>
            <a:lvl1pPr marL="0" indent="0" algn="ctr">
              <a:buNone/>
              <a:defRPr/>
            </a:lvl1pPr>
          </a:lstStyle>
          <a:p>
            <a:pPr lvl="0"/>
            <a:r>
              <a:rPr lang="en-US"/>
              <a:t>NAME IN CAPS</a:t>
            </a:r>
          </a:p>
        </p:txBody>
      </p:sp>
      <p:sp>
        <p:nvSpPr>
          <p:cNvPr id="14" name="Text Placeholder 91">
            <a:extLst>
              <a:ext uri="{FF2B5EF4-FFF2-40B4-BE49-F238E27FC236}">
                <a16:creationId xmlns:a16="http://schemas.microsoft.com/office/drawing/2014/main" id="{D312FD83-F77F-3344-81F7-B2D4F5E15BD0}"/>
              </a:ext>
            </a:extLst>
          </p:cNvPr>
          <p:cNvSpPr>
            <a:spLocks noGrp="1"/>
          </p:cNvSpPr>
          <p:nvPr>
            <p:ph type="body" sz="quarter" idx="20" hasCustomPrompt="1"/>
          </p:nvPr>
        </p:nvSpPr>
        <p:spPr>
          <a:xfrm>
            <a:off x="4894102"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PRODUCT NAME</a:t>
            </a:r>
          </a:p>
          <a:p>
            <a:pPr lvl="0"/>
            <a:r>
              <a:rPr lang="en-US"/>
              <a:t>PRODUCT NAME</a:t>
            </a:r>
          </a:p>
          <a:p>
            <a:pPr lvl="0"/>
            <a:r>
              <a:rPr lang="en-US"/>
              <a:t>PRODUCT NAME</a:t>
            </a:r>
          </a:p>
        </p:txBody>
      </p:sp>
      <p:sp>
        <p:nvSpPr>
          <p:cNvPr id="15" name="Content Placeholder 46">
            <a:extLst>
              <a:ext uri="{FF2B5EF4-FFF2-40B4-BE49-F238E27FC236}">
                <a16:creationId xmlns:a16="http://schemas.microsoft.com/office/drawing/2014/main" id="{A97CA19C-E5B5-A94F-A29B-1B307613B75F}"/>
              </a:ext>
            </a:extLst>
          </p:cNvPr>
          <p:cNvSpPr>
            <a:spLocks noGrp="1"/>
          </p:cNvSpPr>
          <p:nvPr>
            <p:ph sz="quarter" idx="21"/>
          </p:nvPr>
        </p:nvSpPr>
        <p:spPr>
          <a:xfrm>
            <a:off x="5524500"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Click to edit Master text styles</a:t>
            </a:r>
          </a:p>
        </p:txBody>
      </p:sp>
      <p:sp>
        <p:nvSpPr>
          <p:cNvPr id="16" name="Text Placeholder 86">
            <a:extLst>
              <a:ext uri="{FF2B5EF4-FFF2-40B4-BE49-F238E27FC236}">
                <a16:creationId xmlns:a16="http://schemas.microsoft.com/office/drawing/2014/main" id="{737597B5-F9A5-8840-8FFB-2F7AD4595AAF}"/>
              </a:ext>
            </a:extLst>
          </p:cNvPr>
          <p:cNvSpPr>
            <a:spLocks noGrp="1"/>
          </p:cNvSpPr>
          <p:nvPr>
            <p:ph type="body" sz="quarter" idx="22" hasCustomPrompt="1"/>
          </p:nvPr>
        </p:nvSpPr>
        <p:spPr>
          <a:xfrm>
            <a:off x="8258436" y="3641950"/>
            <a:ext cx="2346325" cy="404813"/>
          </a:xfrm>
        </p:spPr>
        <p:txBody>
          <a:bodyPr/>
          <a:lstStyle>
            <a:lvl1pPr marL="0" indent="0" algn="ctr">
              <a:buNone/>
              <a:defRPr/>
            </a:lvl1pPr>
          </a:lstStyle>
          <a:p>
            <a:pPr lvl="0"/>
            <a:r>
              <a:rPr lang="en-US"/>
              <a:t>NAME IN CAPS</a:t>
            </a:r>
          </a:p>
        </p:txBody>
      </p:sp>
      <p:sp>
        <p:nvSpPr>
          <p:cNvPr id="17" name="Text Placeholder 91">
            <a:extLst>
              <a:ext uri="{FF2B5EF4-FFF2-40B4-BE49-F238E27FC236}">
                <a16:creationId xmlns:a16="http://schemas.microsoft.com/office/drawing/2014/main" id="{11237DA7-ED1D-0F45-85F4-DDD5D80F8B1E}"/>
              </a:ext>
            </a:extLst>
          </p:cNvPr>
          <p:cNvSpPr>
            <a:spLocks noGrp="1"/>
          </p:cNvSpPr>
          <p:nvPr>
            <p:ph type="body" sz="quarter" idx="24" hasCustomPrompt="1"/>
          </p:nvPr>
        </p:nvSpPr>
        <p:spPr>
          <a:xfrm>
            <a:off x="8229700"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PRODUCT NAME</a:t>
            </a:r>
          </a:p>
          <a:p>
            <a:pPr lvl="0"/>
            <a:r>
              <a:rPr lang="en-US"/>
              <a:t>PRODUCT NAME</a:t>
            </a:r>
          </a:p>
          <a:p>
            <a:pPr lvl="0"/>
            <a:r>
              <a:rPr lang="en-US"/>
              <a:t>PRODUCT NAME</a:t>
            </a:r>
          </a:p>
        </p:txBody>
      </p:sp>
      <p:sp>
        <p:nvSpPr>
          <p:cNvPr id="18" name="Content Placeholder 46">
            <a:extLst>
              <a:ext uri="{FF2B5EF4-FFF2-40B4-BE49-F238E27FC236}">
                <a16:creationId xmlns:a16="http://schemas.microsoft.com/office/drawing/2014/main" id="{8960E84E-1240-D64F-9207-8B395BE0095D}"/>
              </a:ext>
            </a:extLst>
          </p:cNvPr>
          <p:cNvSpPr>
            <a:spLocks noGrp="1"/>
          </p:cNvSpPr>
          <p:nvPr>
            <p:ph sz="quarter" idx="25"/>
          </p:nvPr>
        </p:nvSpPr>
        <p:spPr>
          <a:xfrm>
            <a:off x="8860098"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Click to edit Master text styles</a:t>
            </a:r>
          </a:p>
        </p:txBody>
      </p:sp>
      <p:cxnSp>
        <p:nvCxnSpPr>
          <p:cNvPr id="19" name="Straight Connector 18">
            <a:extLst>
              <a:ext uri="{FF2B5EF4-FFF2-40B4-BE49-F238E27FC236}">
                <a16:creationId xmlns:a16="http://schemas.microsoft.com/office/drawing/2014/main" id="{EDCF5BBF-0F69-C544-8166-8088EFA30F9E}"/>
              </a:ext>
            </a:extLst>
          </p:cNvPr>
          <p:cNvCxnSpPr/>
          <p:nvPr/>
        </p:nvCxnSpPr>
        <p:spPr>
          <a:xfrm>
            <a:off x="445888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AA079B-66A7-2046-83E8-C8C1057A2C1E}"/>
              </a:ext>
            </a:extLst>
          </p:cNvPr>
          <p:cNvCxnSpPr/>
          <p:nvPr/>
        </p:nvCxnSpPr>
        <p:spPr>
          <a:xfrm>
            <a:off x="777240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619F786A-86D6-2140-A04D-0129F3F874A4}"/>
              </a:ext>
            </a:extLst>
          </p:cNvPr>
          <p:cNvSpPr>
            <a:spLocks noGrp="1"/>
          </p:cNvSpPr>
          <p:nvPr>
            <p:ph idx="26" hasCustomPrompt="1"/>
          </p:nvPr>
        </p:nvSpPr>
        <p:spPr>
          <a:xfrm>
            <a:off x="1578143"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Short  Description of person, product, suite, etc. Delete products below if not necessary.</a:t>
            </a:r>
            <a:endParaRPr lang="en-US" sz="2400" b="0" i="0">
              <a:latin typeface="Karla" pitchFamily="2" charset="0"/>
              <a:ea typeface="Karla" pitchFamily="2" charset="0"/>
            </a:endParaRPr>
          </a:p>
        </p:txBody>
      </p:sp>
      <p:sp>
        <p:nvSpPr>
          <p:cNvPr id="22" name="Content Placeholder 2">
            <a:extLst>
              <a:ext uri="{FF2B5EF4-FFF2-40B4-BE49-F238E27FC236}">
                <a16:creationId xmlns:a16="http://schemas.microsoft.com/office/drawing/2014/main" id="{D6DF7012-8B39-564D-A694-880FC1FF6AE6}"/>
              </a:ext>
            </a:extLst>
          </p:cNvPr>
          <p:cNvSpPr>
            <a:spLocks noGrp="1"/>
          </p:cNvSpPr>
          <p:nvPr>
            <p:ph idx="27" hasCustomPrompt="1"/>
          </p:nvPr>
        </p:nvSpPr>
        <p:spPr>
          <a:xfrm>
            <a:off x="8231605"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Short  Description of person, product, suite, etc. Delete products below if not necessary.</a:t>
            </a:r>
            <a:endParaRPr lang="en-US" sz="2400" b="0" i="0">
              <a:latin typeface="Karla" pitchFamily="2" charset="0"/>
              <a:ea typeface="Karla" pitchFamily="2" charset="0"/>
            </a:endParaRPr>
          </a:p>
        </p:txBody>
      </p:sp>
      <p:sp>
        <p:nvSpPr>
          <p:cNvPr id="23" name="Content Placeholder 2">
            <a:extLst>
              <a:ext uri="{FF2B5EF4-FFF2-40B4-BE49-F238E27FC236}">
                <a16:creationId xmlns:a16="http://schemas.microsoft.com/office/drawing/2014/main" id="{6AA652B3-1C93-B748-BA12-8F714EF61203}"/>
              </a:ext>
            </a:extLst>
          </p:cNvPr>
          <p:cNvSpPr>
            <a:spLocks noGrp="1"/>
          </p:cNvSpPr>
          <p:nvPr>
            <p:ph idx="28" hasCustomPrompt="1"/>
          </p:nvPr>
        </p:nvSpPr>
        <p:spPr>
          <a:xfrm>
            <a:off x="4902869"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You can add verticals by duplicating and rearranging content. Be sure to realign.</a:t>
            </a:r>
            <a:endParaRPr lang="en-US" sz="2400" b="0" i="0">
              <a:latin typeface="Karla" pitchFamily="2" charset="0"/>
              <a:ea typeface="Karla" pitchFamily="2" charset="0"/>
            </a:endParaRPr>
          </a:p>
        </p:txBody>
      </p:sp>
    </p:spTree>
    <p:extLst>
      <p:ext uri="{BB962C8B-B14F-4D97-AF65-F5344CB8AC3E}">
        <p14:creationId xmlns:p14="http://schemas.microsoft.com/office/powerpoint/2010/main" val="10754509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ig Headline Spl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948364-9BCB-0C4B-AF43-B4BFCD6201F1}"/>
              </a:ext>
            </a:extLst>
          </p:cNvPr>
          <p:cNvSpPr/>
          <p:nvPr/>
        </p:nvSpPr>
        <p:spPr>
          <a:xfrm>
            <a:off x="-30480" y="-3826"/>
            <a:ext cx="12252960"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3D5E843-AB59-9D41-9CA2-CE1EBC6A7997}"/>
              </a:ext>
            </a:extLst>
          </p:cNvPr>
          <p:cNvSpPr>
            <a:spLocks noGrp="1"/>
          </p:cNvSpPr>
          <p:nvPr>
            <p:ph idx="1" hasCustomPrompt="1"/>
          </p:nvPr>
        </p:nvSpPr>
        <p:spPr>
          <a:xfrm>
            <a:off x="1501288" y="4540708"/>
            <a:ext cx="9127128" cy="1658211"/>
          </a:xfrm>
        </p:spPr>
        <p:txBody>
          <a:bodyPr numCol="2" spcCol="457200">
            <a:normAutofit/>
          </a:bodyPr>
          <a:lstStyle>
            <a:lvl1pPr marL="0" indent="0">
              <a:buNone/>
              <a:defRPr sz="1800">
                <a:solidFill>
                  <a:srgbClr val="171720"/>
                </a:solidFill>
              </a:defRPr>
            </a:lvl1pPr>
            <a:lvl2pPr marL="457200" indent="0">
              <a:buNone/>
              <a:defRPr>
                <a:solidFill>
                  <a:srgbClr val="171720"/>
                </a:solidFill>
              </a:defRPr>
            </a:lvl2pPr>
            <a:lvl3pPr marL="914400" indent="0">
              <a:buNone/>
              <a:defRPr>
                <a:solidFill>
                  <a:srgbClr val="171720"/>
                </a:solidFill>
              </a:defRPr>
            </a:lvl3pPr>
            <a:lvl4pPr marL="1371600" indent="0">
              <a:buNone/>
              <a:defRPr>
                <a:solidFill>
                  <a:srgbClr val="171720"/>
                </a:solidFill>
              </a:defRPr>
            </a:lvl4pPr>
            <a:lvl5pPr marL="1828800" indent="0">
              <a:buNone/>
              <a:defRPr>
                <a:solidFill>
                  <a:srgbClr val="171720"/>
                </a:solidFill>
              </a:defRPr>
            </a:lvl5pPr>
          </a:lstStyle>
          <a:p>
            <a:pPr lvl="0"/>
            <a:r>
              <a:rPr lang="en-US"/>
              <a:t>This can be an area for paragraph copy where a headline can elaborated upon. Type is Karla size 18 point.  This doesn’t need to be  two columns worth of content but this will overflow automatically into the second column. Drag bottom of text block to equalize content in both columns.</a:t>
            </a:r>
          </a:p>
        </p:txBody>
      </p:sp>
      <p:sp>
        <p:nvSpPr>
          <p:cNvPr id="13" name="Title 1">
            <a:extLst>
              <a:ext uri="{FF2B5EF4-FFF2-40B4-BE49-F238E27FC236}">
                <a16:creationId xmlns:a16="http://schemas.microsoft.com/office/drawing/2014/main" id="{91F9937A-3610-214F-8A3C-AE822AC28286}"/>
              </a:ext>
            </a:extLst>
          </p:cNvPr>
          <p:cNvSpPr>
            <a:spLocks noGrp="1"/>
          </p:cNvSpPr>
          <p:nvPr>
            <p:ph type="title" hasCustomPrompt="1"/>
          </p:nvPr>
        </p:nvSpPr>
        <p:spPr>
          <a:xfrm>
            <a:off x="1513164" y="1966286"/>
            <a:ext cx="9174628" cy="1893195"/>
          </a:xfrm>
        </p:spPr>
        <p:txBody>
          <a:bodyPr numCol="1" anchor="t">
            <a:normAutofit/>
          </a:bodyPr>
          <a:lstStyle>
            <a:lvl1pPr>
              <a:defRPr sz="6000" b="1" i="0">
                <a:solidFill>
                  <a:schemeClr val="bg1"/>
                </a:solidFill>
                <a:latin typeface="Georgia" panose="02040502050405020303" pitchFamily="18" charset="0"/>
              </a:defRPr>
            </a:lvl1pPr>
          </a:lstStyle>
          <a:p>
            <a:r>
              <a:rPr lang="en-US"/>
              <a:t>Big Headline That </a:t>
            </a:r>
            <a:br>
              <a:rPr lang="en-US"/>
            </a:br>
            <a:r>
              <a:rPr lang="en-US"/>
              <a:t>Works Best On 2 Lines </a:t>
            </a:r>
          </a:p>
        </p:txBody>
      </p:sp>
      <p:sp>
        <p:nvSpPr>
          <p:cNvPr id="5" name="Text Placeholder 4">
            <a:extLst>
              <a:ext uri="{FF2B5EF4-FFF2-40B4-BE49-F238E27FC236}">
                <a16:creationId xmlns:a16="http://schemas.microsoft.com/office/drawing/2014/main" id="{2EB8E68C-EB1F-6A42-863D-74EC49305EC9}"/>
              </a:ext>
            </a:extLst>
          </p:cNvPr>
          <p:cNvSpPr>
            <a:spLocks noGrp="1"/>
          </p:cNvSpPr>
          <p:nvPr>
            <p:ph type="body" sz="quarter" idx="10" hasCustomPrompt="1"/>
          </p:nvPr>
        </p:nvSpPr>
        <p:spPr>
          <a:xfrm>
            <a:off x="1543606" y="1378196"/>
            <a:ext cx="4593033" cy="509588"/>
          </a:xfrm>
        </p:spPr>
        <p:txBody>
          <a:bodyPr>
            <a:normAutofit/>
          </a:bodyPr>
          <a:lstStyle>
            <a:lvl1pPr marL="0" indent="0">
              <a:buNone/>
              <a:defRPr sz="2000" b="1" i="0" spc="100" baseline="0">
                <a:solidFill>
                  <a:srgbClr val="F14B22"/>
                </a:solidFill>
                <a:latin typeface="Karla" pitchFamily="2" charset="0"/>
                <a:ea typeface="Karla"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SHORT LEAD-IN TEXT ALL CAPS</a:t>
            </a:r>
          </a:p>
        </p:txBody>
      </p:sp>
    </p:spTree>
    <p:extLst>
      <p:ext uri="{BB962C8B-B14F-4D97-AF65-F5344CB8AC3E}">
        <p14:creationId xmlns:p14="http://schemas.microsoft.com/office/powerpoint/2010/main" val="624994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2454143"/>
            <a:ext cx="6821522" cy="1994474"/>
          </a:xfrm>
        </p:spPr>
        <p:txBody>
          <a:bodyPr anchor="b">
            <a:noAutofit/>
          </a:bodyPr>
          <a:lstStyle>
            <a:lvl1pPr algn="l">
              <a:defRPr sz="6600" b="1" i="0">
                <a:solidFill>
                  <a:schemeClr val="bg1"/>
                </a:solidFill>
                <a:latin typeface="Georgia" panose="02040502050405020303" pitchFamily="18" charset="0"/>
              </a:defRPr>
            </a:lvl1pPr>
          </a:lstStyle>
          <a:p>
            <a:r>
              <a:rPr lang="en-US"/>
              <a:t>Presentation Cover Slide</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0" y="4554036"/>
            <a:ext cx="5725638" cy="913691"/>
          </a:xfrm>
        </p:spPr>
        <p:txBody>
          <a:bodyPr/>
          <a:lstStyle>
            <a:lvl1pPr marL="0" indent="0" algn="l">
              <a:buNone/>
              <a:defRPr sz="2400" spc="100" baseline="0">
                <a:solidFill>
                  <a:srgbClr val="F14B22"/>
                </a:solidFill>
                <a:latin typeface="Karla" pitchFamily="2" charset="0"/>
                <a:ea typeface="Karl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SUBHEADING CAN GO HERE </a:t>
            </a:r>
          </a:p>
        </p:txBody>
      </p:sp>
      <p:pic>
        <p:nvPicPr>
          <p:cNvPr id="13" name="Picture 12">
            <a:extLst>
              <a:ext uri="{FF2B5EF4-FFF2-40B4-BE49-F238E27FC236}">
                <a16:creationId xmlns:a16="http://schemas.microsoft.com/office/drawing/2014/main" id="{4B29D559-B43D-2F40-81F1-463A7A7671E6}"/>
              </a:ext>
            </a:extLst>
          </p:cNvPr>
          <p:cNvPicPr>
            <a:picLocks noChangeAspect="1"/>
          </p:cNvPicPr>
          <p:nvPr/>
        </p:nvPicPr>
        <p:blipFill>
          <a:blip r:embed="rId3"/>
          <a:stretch>
            <a:fillRect/>
          </a:stretch>
        </p:blipFill>
        <p:spPr>
          <a:xfrm>
            <a:off x="1384713" y="1646723"/>
            <a:ext cx="1704536" cy="465738"/>
          </a:xfrm>
          <a:prstGeom prst="rect">
            <a:avLst/>
          </a:prstGeom>
        </p:spPr>
      </p:pic>
      <p:sp>
        <p:nvSpPr>
          <p:cNvPr id="9" name="TextBox 8">
            <a:extLst>
              <a:ext uri="{FF2B5EF4-FFF2-40B4-BE49-F238E27FC236}">
                <a16:creationId xmlns:a16="http://schemas.microsoft.com/office/drawing/2014/main" id="{762634DF-3B14-E649-83FA-AC963BCAFA17}"/>
              </a:ext>
            </a:extLst>
          </p:cNvPr>
          <p:cNvSpPr txBox="1"/>
          <p:nvPr/>
        </p:nvSpPr>
        <p:spPr>
          <a:xfrm>
            <a:off x="9294724" y="170822"/>
            <a:ext cx="2723104" cy="230832"/>
          </a:xfrm>
          <a:prstGeom prst="rect">
            <a:avLst/>
          </a:prstGeom>
          <a:noFill/>
        </p:spPr>
        <p:txBody>
          <a:bodyPr wrap="square" rtlCol="0">
            <a:spAutoFit/>
          </a:bodyPr>
          <a:lstStyle/>
          <a:p>
            <a:pPr algn="r"/>
            <a:fld id="{FD6ADF75-4D70-8141-ACA1-808CA8C7268E}" type="datetime4">
              <a:rPr lang="en-US" sz="900" b="0" i="0" kern="1200" spc="100" baseline="0" smtClean="0">
                <a:solidFill>
                  <a:srgbClr val="F14B22"/>
                </a:solidFill>
                <a:latin typeface="Karla" pitchFamily="2" charset="0"/>
                <a:ea typeface="Karla" pitchFamily="2" charset="0"/>
                <a:cs typeface="+mn-cs"/>
              </a:rPr>
              <a:t>March 24, 2025</a:t>
            </a:fld>
            <a:endParaRPr lang="en-US" sz="900" b="0" i="0" kern="1200" spc="100" baseline="0">
              <a:solidFill>
                <a:srgbClr val="F14B22"/>
              </a:solidFill>
              <a:latin typeface="Karla" pitchFamily="2" charset="0"/>
              <a:ea typeface="Karla" pitchFamily="2" charset="0"/>
              <a:cs typeface="+mn-cs"/>
            </a:endParaRPr>
          </a:p>
        </p:txBody>
      </p:sp>
    </p:spTree>
    <p:extLst>
      <p:ext uri="{BB962C8B-B14F-4D97-AF65-F5344CB8AC3E}">
        <p14:creationId xmlns:p14="http://schemas.microsoft.com/office/powerpoint/2010/main" val="1603237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2454143"/>
            <a:ext cx="6821522" cy="1994474"/>
          </a:xfrm>
        </p:spPr>
        <p:txBody>
          <a:bodyPr anchor="b">
            <a:noAutofit/>
          </a:bodyPr>
          <a:lstStyle>
            <a:lvl1pPr algn="l">
              <a:defRPr sz="6600" b="1" i="0">
                <a:solidFill>
                  <a:schemeClr val="bg1"/>
                </a:solidFill>
                <a:latin typeface="Georgia" panose="02040502050405020303" pitchFamily="18" charset="0"/>
              </a:defRPr>
            </a:lvl1pPr>
          </a:lstStyle>
          <a:p>
            <a:r>
              <a:rPr lang="en-US"/>
              <a:t>Presentation Cover Slide</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0" y="4554036"/>
            <a:ext cx="5725638" cy="913691"/>
          </a:xfrm>
        </p:spPr>
        <p:txBody>
          <a:bodyPr/>
          <a:lstStyle>
            <a:lvl1pPr marL="0" indent="0" algn="l">
              <a:buNone/>
              <a:defRPr sz="2400" spc="100" baseline="0">
                <a:solidFill>
                  <a:srgbClr val="F14B22"/>
                </a:solidFill>
                <a:latin typeface="Karla" pitchFamily="2" charset="0"/>
                <a:ea typeface="Karl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SUBHEADING CAN GO HERE </a:t>
            </a:r>
          </a:p>
        </p:txBody>
      </p:sp>
      <p:pic>
        <p:nvPicPr>
          <p:cNvPr id="13" name="Picture 12">
            <a:extLst>
              <a:ext uri="{FF2B5EF4-FFF2-40B4-BE49-F238E27FC236}">
                <a16:creationId xmlns:a16="http://schemas.microsoft.com/office/drawing/2014/main" id="{4B29D559-B43D-2F40-81F1-463A7A7671E6}"/>
              </a:ext>
            </a:extLst>
          </p:cNvPr>
          <p:cNvPicPr>
            <a:picLocks noChangeAspect="1"/>
          </p:cNvPicPr>
          <p:nvPr/>
        </p:nvPicPr>
        <p:blipFill>
          <a:blip r:embed="rId3"/>
          <a:stretch>
            <a:fillRect/>
          </a:stretch>
        </p:blipFill>
        <p:spPr>
          <a:xfrm>
            <a:off x="1384713" y="1646723"/>
            <a:ext cx="1704536" cy="465738"/>
          </a:xfrm>
          <a:prstGeom prst="rect">
            <a:avLst/>
          </a:prstGeom>
        </p:spPr>
      </p:pic>
      <p:sp>
        <p:nvSpPr>
          <p:cNvPr id="9" name="TextBox 8">
            <a:extLst>
              <a:ext uri="{FF2B5EF4-FFF2-40B4-BE49-F238E27FC236}">
                <a16:creationId xmlns:a16="http://schemas.microsoft.com/office/drawing/2014/main" id="{762634DF-3B14-E649-83FA-AC963BCAFA17}"/>
              </a:ext>
            </a:extLst>
          </p:cNvPr>
          <p:cNvSpPr txBox="1"/>
          <p:nvPr/>
        </p:nvSpPr>
        <p:spPr>
          <a:xfrm>
            <a:off x="9294724" y="170822"/>
            <a:ext cx="2723104" cy="230832"/>
          </a:xfrm>
          <a:prstGeom prst="rect">
            <a:avLst/>
          </a:prstGeom>
          <a:noFill/>
        </p:spPr>
        <p:txBody>
          <a:bodyPr wrap="square" rtlCol="0">
            <a:spAutoFit/>
          </a:bodyPr>
          <a:lstStyle/>
          <a:p>
            <a:pPr algn="r"/>
            <a:fld id="{FD6ADF75-4D70-8141-ACA1-808CA8C7268E}" type="datetime4">
              <a:rPr lang="en-US" sz="900" b="0" i="0" kern="1200" spc="100" baseline="0" smtClean="0">
                <a:solidFill>
                  <a:srgbClr val="F14B22"/>
                </a:solidFill>
                <a:latin typeface="Karla" pitchFamily="2" charset="0"/>
                <a:ea typeface="Karla" pitchFamily="2" charset="0"/>
                <a:cs typeface="+mn-cs"/>
              </a:rPr>
              <a:t>March 24, 2025</a:t>
            </a:fld>
            <a:endParaRPr lang="en-US" sz="900" b="0" i="0" kern="1200" spc="100" baseline="0">
              <a:solidFill>
                <a:srgbClr val="F14B22"/>
              </a:solidFill>
              <a:latin typeface="Karla" pitchFamily="2" charset="0"/>
              <a:ea typeface="Karla" pitchFamily="2" charset="0"/>
              <a:cs typeface="+mn-cs"/>
            </a:endParaRPr>
          </a:p>
        </p:txBody>
      </p:sp>
    </p:spTree>
    <p:extLst>
      <p:ext uri="{BB962C8B-B14F-4D97-AF65-F5344CB8AC3E}">
        <p14:creationId xmlns:p14="http://schemas.microsoft.com/office/powerpoint/2010/main" val="17901673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1990504"/>
            <a:ext cx="5725637" cy="1884485"/>
          </a:xfrm>
        </p:spPr>
        <p:txBody>
          <a:bodyPr anchor="b"/>
          <a:lstStyle>
            <a:lvl1pPr algn="l">
              <a:defRPr sz="6000" b="1" i="0">
                <a:solidFill>
                  <a:schemeClr val="bg1"/>
                </a:solidFill>
                <a:latin typeface="Georgia" panose="02040502050405020303" pitchFamily="18" charset="0"/>
              </a:defRPr>
            </a:lvl1pPr>
          </a:lstStyle>
          <a:p>
            <a:r>
              <a:rPr lang="en-US"/>
              <a:t>This Is A </a:t>
            </a:r>
            <a:br>
              <a:rPr lang="en-US"/>
            </a:br>
            <a:r>
              <a:rPr lang="en-US"/>
              <a:t>Section Slide </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0" y="4033952"/>
            <a:ext cx="5725638" cy="913691"/>
          </a:xfrm>
        </p:spPr>
        <p:txBody>
          <a:bodyPr/>
          <a:lstStyle>
            <a:lvl1pPr marL="0" indent="0" algn="l">
              <a:buNone/>
              <a:defRPr sz="2400" spc="100" baseline="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SUBHEAD CAN GO HERE </a:t>
            </a:r>
          </a:p>
        </p:txBody>
      </p:sp>
    </p:spTree>
    <p:extLst>
      <p:ext uri="{BB962C8B-B14F-4D97-AF65-F5344CB8AC3E}">
        <p14:creationId xmlns:p14="http://schemas.microsoft.com/office/powerpoint/2010/main" val="1794580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ne Column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3"/>
            <a:ext cx="8925732" cy="1325563"/>
          </a:xfrm>
        </p:spPr>
        <p:txBody>
          <a:bodyPr anchor="b"/>
          <a:lstStyle>
            <a:lvl1pPr>
              <a:defRPr b="1" i="0">
                <a:solidFill>
                  <a:schemeClr val="bg1"/>
                </a:solidFill>
                <a:latin typeface="Georgia" panose="02040502050405020303" pitchFamily="18" charset="0"/>
              </a:defRPr>
            </a:lvl1pPr>
          </a:lstStyle>
          <a:p>
            <a:r>
              <a:rPr lang="en-US"/>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slides with content</a:t>
            </a:r>
          </a:p>
          <a:p>
            <a:pPr lvl="0"/>
            <a:r>
              <a:rPr lang="en-US"/>
              <a:t>Center content vertically on page</a:t>
            </a:r>
          </a:p>
          <a:p>
            <a:pPr lvl="0"/>
            <a:r>
              <a:rPr lang="en-US"/>
              <a:t>Bullets are Karla 20 </a:t>
            </a:r>
            <a:r>
              <a:rPr lang="en-US" err="1"/>
              <a:t>pt</a:t>
            </a:r>
            <a:endParaRPr lang="en-US"/>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1" y="2278251"/>
            <a:ext cx="5725638"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Tree>
    <p:extLst>
      <p:ext uri="{BB962C8B-B14F-4D97-AF65-F5344CB8AC3E}">
        <p14:creationId xmlns:p14="http://schemas.microsoft.com/office/powerpoint/2010/main" val="19074891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Column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chemeClr val="bg1"/>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20864963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tat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1312620" y="1309511"/>
            <a:ext cx="8925732" cy="1659468"/>
          </a:xfrm>
        </p:spPr>
        <p:txBody>
          <a:bodyPr anchor="b">
            <a:noAutofit/>
          </a:bodyPr>
          <a:lstStyle>
            <a:lvl1pPr>
              <a:defRPr sz="5400" b="1" i="0">
                <a:solidFill>
                  <a:schemeClr val="bg1"/>
                </a:solidFill>
                <a:latin typeface="Georgia" panose="02040502050405020303" pitchFamily="18" charset="0"/>
              </a:defRPr>
            </a:lvl1pPr>
          </a:lstStyle>
          <a:p>
            <a:r>
              <a:rPr lang="en-US"/>
              <a:t>Stat Slide</a:t>
            </a:r>
            <a:br>
              <a:rPr lang="en-US"/>
            </a:br>
            <a:r>
              <a:rPr lang="en-US"/>
              <a:t>By The Numbers</a:t>
            </a:r>
          </a:p>
        </p:txBody>
      </p:sp>
      <p:sp>
        <p:nvSpPr>
          <p:cNvPr id="19" name="Content Placeholder 2">
            <a:extLst>
              <a:ext uri="{FF2B5EF4-FFF2-40B4-BE49-F238E27FC236}">
                <a16:creationId xmlns:a16="http://schemas.microsoft.com/office/drawing/2014/main" id="{964B3719-2FEF-284E-9ECC-4EC365D56459}"/>
              </a:ext>
            </a:extLst>
          </p:cNvPr>
          <p:cNvSpPr>
            <a:spLocks noGrp="1"/>
          </p:cNvSpPr>
          <p:nvPr>
            <p:ph idx="1" hasCustomPrompt="1"/>
          </p:nvPr>
        </p:nvSpPr>
        <p:spPr>
          <a:xfrm>
            <a:off x="1323909" y="743900"/>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LEAD IN</a:t>
            </a:r>
          </a:p>
          <a:p>
            <a:pPr lvl="0"/>
            <a:endParaRPr lang="en-US"/>
          </a:p>
        </p:txBody>
      </p:sp>
      <p:sp>
        <p:nvSpPr>
          <p:cNvPr id="14" name="Text Placeholder 3">
            <a:extLst>
              <a:ext uri="{FF2B5EF4-FFF2-40B4-BE49-F238E27FC236}">
                <a16:creationId xmlns:a16="http://schemas.microsoft.com/office/drawing/2014/main" id="{7BEF5468-3D4B-294E-BED4-21A7F670C800}"/>
              </a:ext>
            </a:extLst>
          </p:cNvPr>
          <p:cNvSpPr>
            <a:spLocks noGrp="1"/>
          </p:cNvSpPr>
          <p:nvPr>
            <p:ph type="body" sz="quarter" idx="13" hasCustomPrompt="1"/>
          </p:nvPr>
        </p:nvSpPr>
        <p:spPr>
          <a:xfrm>
            <a:off x="1329439" y="3562241"/>
            <a:ext cx="2289175" cy="1222411"/>
          </a:xfrm>
        </p:spPr>
        <p:txBody>
          <a:bodyPr anchor="b">
            <a:noAutofit/>
          </a:bodyPr>
          <a:lstStyle>
            <a:lvl1pPr marL="0" indent="0" algn="ctr">
              <a:lnSpc>
                <a:spcPct val="100000"/>
              </a:lnSpc>
              <a:buNone/>
              <a:defRPr lang="en-US" sz="6600" b="1" i="0" kern="1200" spc="-300" dirty="0">
                <a:solidFill>
                  <a:schemeClr val="bg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15" name="Text Placeholder 3">
            <a:extLst>
              <a:ext uri="{FF2B5EF4-FFF2-40B4-BE49-F238E27FC236}">
                <a16:creationId xmlns:a16="http://schemas.microsoft.com/office/drawing/2014/main" id="{C1F4254D-9420-E048-BC97-B0EF6988252C}"/>
              </a:ext>
            </a:extLst>
          </p:cNvPr>
          <p:cNvSpPr>
            <a:spLocks noGrp="1"/>
          </p:cNvSpPr>
          <p:nvPr>
            <p:ph type="body" sz="quarter" idx="14" hasCustomPrompt="1"/>
          </p:nvPr>
        </p:nvSpPr>
        <p:spPr>
          <a:xfrm>
            <a:off x="1318807" y="4797050"/>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17" name="Text Placeholder 3">
            <a:extLst>
              <a:ext uri="{FF2B5EF4-FFF2-40B4-BE49-F238E27FC236}">
                <a16:creationId xmlns:a16="http://schemas.microsoft.com/office/drawing/2014/main" id="{B78CF96E-3563-434A-8B0D-15741D87F71A}"/>
              </a:ext>
            </a:extLst>
          </p:cNvPr>
          <p:cNvSpPr>
            <a:spLocks noGrp="1"/>
          </p:cNvSpPr>
          <p:nvPr>
            <p:ph type="body" sz="quarter" idx="15" hasCustomPrompt="1"/>
          </p:nvPr>
        </p:nvSpPr>
        <p:spPr>
          <a:xfrm>
            <a:off x="3817094" y="3562241"/>
            <a:ext cx="2289175" cy="1222411"/>
          </a:xfrm>
        </p:spPr>
        <p:txBody>
          <a:bodyPr anchor="b">
            <a:noAutofit/>
          </a:bodyPr>
          <a:lstStyle>
            <a:lvl1pPr marL="0" indent="0" algn="ctr">
              <a:lnSpc>
                <a:spcPct val="100000"/>
              </a:lnSpc>
              <a:buNone/>
              <a:defRPr lang="en-US" sz="6600" b="1" i="0" kern="1200" spc="-300" dirty="0">
                <a:solidFill>
                  <a:schemeClr val="bg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18" name="Text Placeholder 3">
            <a:extLst>
              <a:ext uri="{FF2B5EF4-FFF2-40B4-BE49-F238E27FC236}">
                <a16:creationId xmlns:a16="http://schemas.microsoft.com/office/drawing/2014/main" id="{A2EEB00D-03D0-9346-A040-D0C1F24185A5}"/>
              </a:ext>
            </a:extLst>
          </p:cNvPr>
          <p:cNvSpPr>
            <a:spLocks noGrp="1"/>
          </p:cNvSpPr>
          <p:nvPr>
            <p:ph type="body" sz="quarter" idx="16" hasCustomPrompt="1"/>
          </p:nvPr>
        </p:nvSpPr>
        <p:spPr>
          <a:xfrm>
            <a:off x="3806462" y="4797050"/>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0" name="Text Placeholder 3">
            <a:extLst>
              <a:ext uri="{FF2B5EF4-FFF2-40B4-BE49-F238E27FC236}">
                <a16:creationId xmlns:a16="http://schemas.microsoft.com/office/drawing/2014/main" id="{0147CBB5-9421-E546-A997-3F43060BC172}"/>
              </a:ext>
            </a:extLst>
          </p:cNvPr>
          <p:cNvSpPr>
            <a:spLocks noGrp="1"/>
          </p:cNvSpPr>
          <p:nvPr>
            <p:ph type="body" sz="quarter" idx="17" hasCustomPrompt="1"/>
          </p:nvPr>
        </p:nvSpPr>
        <p:spPr>
          <a:xfrm>
            <a:off x="6287393" y="3562241"/>
            <a:ext cx="2289175" cy="1222411"/>
          </a:xfrm>
        </p:spPr>
        <p:txBody>
          <a:bodyPr anchor="b">
            <a:noAutofit/>
          </a:bodyPr>
          <a:lstStyle>
            <a:lvl1pPr marL="0" indent="0" algn="ctr">
              <a:lnSpc>
                <a:spcPct val="100000"/>
              </a:lnSpc>
              <a:buNone/>
              <a:defRPr lang="en-US" sz="6600" b="1" i="0" kern="1200" spc="-300" dirty="0">
                <a:solidFill>
                  <a:schemeClr val="bg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1" name="Text Placeholder 3">
            <a:extLst>
              <a:ext uri="{FF2B5EF4-FFF2-40B4-BE49-F238E27FC236}">
                <a16:creationId xmlns:a16="http://schemas.microsoft.com/office/drawing/2014/main" id="{CE6DDA4B-FF16-F546-B64E-5B92B5631E4A}"/>
              </a:ext>
            </a:extLst>
          </p:cNvPr>
          <p:cNvSpPr>
            <a:spLocks noGrp="1"/>
          </p:cNvSpPr>
          <p:nvPr>
            <p:ph type="body" sz="quarter" idx="18" hasCustomPrompt="1"/>
          </p:nvPr>
        </p:nvSpPr>
        <p:spPr>
          <a:xfrm>
            <a:off x="6276761" y="4797050"/>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2" name="Text Placeholder 3">
            <a:extLst>
              <a:ext uri="{FF2B5EF4-FFF2-40B4-BE49-F238E27FC236}">
                <a16:creationId xmlns:a16="http://schemas.microsoft.com/office/drawing/2014/main" id="{24058771-1D40-0F4C-93BB-2696F1EF866B}"/>
              </a:ext>
            </a:extLst>
          </p:cNvPr>
          <p:cNvSpPr>
            <a:spLocks noGrp="1"/>
          </p:cNvSpPr>
          <p:nvPr>
            <p:ph type="body" sz="quarter" idx="19" hasCustomPrompt="1"/>
          </p:nvPr>
        </p:nvSpPr>
        <p:spPr>
          <a:xfrm>
            <a:off x="8759461" y="3562241"/>
            <a:ext cx="2289175" cy="1222411"/>
          </a:xfrm>
        </p:spPr>
        <p:txBody>
          <a:bodyPr anchor="b">
            <a:noAutofit/>
          </a:bodyPr>
          <a:lstStyle>
            <a:lvl1pPr marL="0" indent="0" algn="ctr">
              <a:lnSpc>
                <a:spcPct val="100000"/>
              </a:lnSpc>
              <a:buNone/>
              <a:defRPr lang="en-US" sz="6600" b="1" i="0" kern="1200" spc="-300" dirty="0">
                <a:solidFill>
                  <a:schemeClr val="bg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3" name="Text Placeholder 3">
            <a:extLst>
              <a:ext uri="{FF2B5EF4-FFF2-40B4-BE49-F238E27FC236}">
                <a16:creationId xmlns:a16="http://schemas.microsoft.com/office/drawing/2014/main" id="{EB08D3B7-9B21-3C4A-A603-C13E898DFB90}"/>
              </a:ext>
            </a:extLst>
          </p:cNvPr>
          <p:cNvSpPr>
            <a:spLocks noGrp="1"/>
          </p:cNvSpPr>
          <p:nvPr>
            <p:ph type="body" sz="quarter" idx="20" hasCustomPrompt="1"/>
          </p:nvPr>
        </p:nvSpPr>
        <p:spPr>
          <a:xfrm>
            <a:off x="8748829" y="4797050"/>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cxnSp>
        <p:nvCxnSpPr>
          <p:cNvPr id="4" name="Straight Connector 3">
            <a:extLst>
              <a:ext uri="{FF2B5EF4-FFF2-40B4-BE49-F238E27FC236}">
                <a16:creationId xmlns:a16="http://schemas.microsoft.com/office/drawing/2014/main" id="{672B662A-E3AF-1F4D-ADA3-B15AE960B7C4}"/>
              </a:ext>
            </a:extLst>
          </p:cNvPr>
          <p:cNvCxnSpPr>
            <a:cxnSpLocks/>
          </p:cNvCxnSpPr>
          <p:nvPr/>
        </p:nvCxnSpPr>
        <p:spPr>
          <a:xfrm>
            <a:off x="3721396" y="3551274"/>
            <a:ext cx="0" cy="1956391"/>
          </a:xfrm>
          <a:prstGeom prst="line">
            <a:avLst/>
          </a:prstGeom>
          <a:ln w="25400">
            <a:solidFill>
              <a:schemeClr val="bg1">
                <a:lumMod val="9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75F0F7D-A9D2-334F-B983-358DF22C0BEC}"/>
              </a:ext>
            </a:extLst>
          </p:cNvPr>
          <p:cNvCxnSpPr>
            <a:cxnSpLocks/>
          </p:cNvCxnSpPr>
          <p:nvPr/>
        </p:nvCxnSpPr>
        <p:spPr>
          <a:xfrm>
            <a:off x="6193466" y="3551274"/>
            <a:ext cx="0" cy="1956391"/>
          </a:xfrm>
          <a:prstGeom prst="line">
            <a:avLst/>
          </a:prstGeom>
          <a:ln w="25400">
            <a:solidFill>
              <a:schemeClr val="bg1">
                <a:lumMod val="95000"/>
                <a:alpha val="44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91CD04C-3B9C-F546-B686-80A245AD2F74}"/>
              </a:ext>
            </a:extLst>
          </p:cNvPr>
          <p:cNvCxnSpPr>
            <a:cxnSpLocks/>
          </p:cNvCxnSpPr>
          <p:nvPr/>
        </p:nvCxnSpPr>
        <p:spPr>
          <a:xfrm>
            <a:off x="8665534" y="3551274"/>
            <a:ext cx="0" cy="1956391"/>
          </a:xfrm>
          <a:prstGeom prst="line">
            <a:avLst/>
          </a:prstGeom>
          <a:ln w="25400">
            <a:solidFill>
              <a:schemeClr val="bg1">
                <a:lumMod val="95000"/>
                <a:alpha val="4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7193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One Column Slide -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3"/>
            <a:ext cx="8925732" cy="1325563"/>
          </a:xfrm>
        </p:spPr>
        <p:txBody>
          <a:bodyPr anchor="b"/>
          <a:lstStyle>
            <a:lvl1pPr>
              <a:defRPr b="1" i="0">
                <a:solidFill>
                  <a:schemeClr val="bg1"/>
                </a:solidFill>
                <a:latin typeface="Georgia" panose="02040502050405020303" pitchFamily="18" charset="0"/>
              </a:defRPr>
            </a:lvl1pPr>
          </a:lstStyle>
          <a:p>
            <a:r>
              <a:rPr lang="en-US"/>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slides with content</a:t>
            </a:r>
          </a:p>
          <a:p>
            <a:pPr lvl="0"/>
            <a:r>
              <a:rPr lang="en-US"/>
              <a:t>Center content vertically on page</a:t>
            </a:r>
          </a:p>
          <a:p>
            <a:pPr lvl="0"/>
            <a:r>
              <a:rPr lang="en-US"/>
              <a:t>Bullets are Karla 20 </a:t>
            </a:r>
            <a:r>
              <a:rPr lang="en-US" err="1"/>
              <a:t>pt</a:t>
            </a:r>
            <a:endParaRPr lang="en-US"/>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1" y="2278251"/>
            <a:ext cx="5725638"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Tree>
    <p:extLst>
      <p:ext uri="{BB962C8B-B14F-4D97-AF65-F5344CB8AC3E}">
        <p14:creationId xmlns:p14="http://schemas.microsoft.com/office/powerpoint/2010/main" val="337849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5484B-8C6A-1840-AA22-77BCD632F1AB}"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AB949-2741-A84B-8A9A-DC8582512585}" type="slidenum">
              <a:rPr lang="en-US" smtClean="0"/>
              <a:t>‹#›</a:t>
            </a:fld>
            <a:endParaRPr lang="en-US"/>
          </a:p>
        </p:txBody>
      </p:sp>
    </p:spTree>
    <p:extLst>
      <p:ext uri="{BB962C8B-B14F-4D97-AF65-F5344CB8AC3E}">
        <p14:creationId xmlns:p14="http://schemas.microsoft.com/office/powerpoint/2010/main" val="19215744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lumn Slide -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chemeClr val="bg1"/>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747539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all Ou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46C72-C82E-4549-88BD-BCB5CF5627D7}"/>
              </a:ext>
            </a:extLst>
          </p:cNvPr>
          <p:cNvSpPr>
            <a:spLocks noGrp="1"/>
          </p:cNvSpPr>
          <p:nvPr>
            <p:ph type="ctrTitle" hasCustomPrompt="1"/>
          </p:nvPr>
        </p:nvSpPr>
        <p:spPr>
          <a:xfrm>
            <a:off x="1205188" y="787426"/>
            <a:ext cx="8364113" cy="3093198"/>
          </a:xfrm>
        </p:spPr>
        <p:txBody>
          <a:bodyPr anchor="b"/>
          <a:lstStyle>
            <a:lvl1pPr algn="l">
              <a:defRPr sz="6000" b="1" i="0">
                <a:solidFill>
                  <a:schemeClr val="bg1"/>
                </a:solidFill>
                <a:latin typeface="Georgia" panose="02040502050405020303" pitchFamily="18" charset="0"/>
              </a:defRPr>
            </a:lvl1pPr>
          </a:lstStyle>
          <a:p>
            <a:r>
              <a:rPr lang="en-US"/>
              <a:t>This is the place for a large eye-catching quote or statement.</a:t>
            </a:r>
          </a:p>
        </p:txBody>
      </p:sp>
      <p:sp>
        <p:nvSpPr>
          <p:cNvPr id="8" name="Subtitle 2">
            <a:extLst>
              <a:ext uri="{FF2B5EF4-FFF2-40B4-BE49-F238E27FC236}">
                <a16:creationId xmlns:a16="http://schemas.microsoft.com/office/drawing/2014/main" id="{A38941E1-6541-454E-A4DB-B70123144D9E}"/>
              </a:ext>
            </a:extLst>
          </p:cNvPr>
          <p:cNvSpPr>
            <a:spLocks noGrp="1"/>
          </p:cNvSpPr>
          <p:nvPr>
            <p:ph type="subTitle" idx="1" hasCustomPrompt="1"/>
          </p:nvPr>
        </p:nvSpPr>
        <p:spPr>
          <a:xfrm>
            <a:off x="1205188" y="4155484"/>
            <a:ext cx="3017405" cy="401648"/>
          </a:xfrm>
        </p:spPr>
        <p:txBody>
          <a:bodyPr>
            <a:normAutofit/>
          </a:bodyPr>
          <a:lstStyle>
            <a:lvl1pPr marL="0" indent="0" algn="l">
              <a:buNone/>
              <a:defRPr sz="1800" spc="100" baseline="0">
                <a:solidFill>
                  <a:srgbClr val="3397D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ITEM 1 ALL CAPS</a:t>
            </a:r>
          </a:p>
        </p:txBody>
      </p:sp>
      <p:sp>
        <p:nvSpPr>
          <p:cNvPr id="18" name="Content Placeholder 2">
            <a:extLst>
              <a:ext uri="{FF2B5EF4-FFF2-40B4-BE49-F238E27FC236}">
                <a16:creationId xmlns:a16="http://schemas.microsoft.com/office/drawing/2014/main" id="{F027E9B8-AA39-A344-BBA7-FA0F4FC0EF99}"/>
              </a:ext>
            </a:extLst>
          </p:cNvPr>
          <p:cNvSpPr>
            <a:spLocks noGrp="1"/>
          </p:cNvSpPr>
          <p:nvPr>
            <p:ph idx="13" hasCustomPrompt="1"/>
          </p:nvPr>
        </p:nvSpPr>
        <p:spPr>
          <a:xfrm>
            <a:off x="1199846" y="4611746"/>
            <a:ext cx="3042546" cy="1044773"/>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chemeClr val="bg1"/>
                </a:solidFill>
              </a:rPr>
              <a:t>This can be a short writeup for an item. It can be 2-3 concise sentences. The typeface is Karla size 14 point.</a:t>
            </a:r>
          </a:p>
        </p:txBody>
      </p:sp>
      <p:sp>
        <p:nvSpPr>
          <p:cNvPr id="22" name="Content Placeholder 2">
            <a:extLst>
              <a:ext uri="{FF2B5EF4-FFF2-40B4-BE49-F238E27FC236}">
                <a16:creationId xmlns:a16="http://schemas.microsoft.com/office/drawing/2014/main" id="{1630CF1F-176B-7142-9615-27CE5C7C694B}"/>
              </a:ext>
            </a:extLst>
          </p:cNvPr>
          <p:cNvSpPr>
            <a:spLocks noGrp="1"/>
          </p:cNvSpPr>
          <p:nvPr>
            <p:ph idx="14" hasCustomPrompt="1"/>
          </p:nvPr>
        </p:nvSpPr>
        <p:spPr>
          <a:xfrm>
            <a:off x="8034643" y="4611746"/>
            <a:ext cx="3225235" cy="1044773"/>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chemeClr val="bg1"/>
                </a:solidFill>
              </a:rPr>
              <a:t>This can be a short writeup for an item. It can be 2-3 concise sentences. The typeface is Karla size 14 point.</a:t>
            </a:r>
          </a:p>
        </p:txBody>
      </p:sp>
      <p:sp>
        <p:nvSpPr>
          <p:cNvPr id="24" name="Content Placeholder 2">
            <a:extLst>
              <a:ext uri="{FF2B5EF4-FFF2-40B4-BE49-F238E27FC236}">
                <a16:creationId xmlns:a16="http://schemas.microsoft.com/office/drawing/2014/main" id="{D6275C4F-BC59-2244-B1C4-7D3011AA5B3E}"/>
              </a:ext>
            </a:extLst>
          </p:cNvPr>
          <p:cNvSpPr>
            <a:spLocks noGrp="1"/>
          </p:cNvSpPr>
          <p:nvPr>
            <p:ph idx="15" hasCustomPrompt="1"/>
          </p:nvPr>
        </p:nvSpPr>
        <p:spPr>
          <a:xfrm>
            <a:off x="4533005" y="4611746"/>
            <a:ext cx="3239387" cy="1044773"/>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chemeClr val="bg1"/>
                </a:solidFill>
              </a:rPr>
              <a:t>This can be a short writeup for an item. It can be 2-3 concise sentences. The typeface is Karla size 14 point.</a:t>
            </a:r>
          </a:p>
        </p:txBody>
      </p:sp>
      <p:sp>
        <p:nvSpPr>
          <p:cNvPr id="26" name="Content Placeholder 2">
            <a:extLst>
              <a:ext uri="{FF2B5EF4-FFF2-40B4-BE49-F238E27FC236}">
                <a16:creationId xmlns:a16="http://schemas.microsoft.com/office/drawing/2014/main" id="{FCD5B326-BBDF-284B-99D5-B457653B4032}"/>
              </a:ext>
            </a:extLst>
          </p:cNvPr>
          <p:cNvSpPr>
            <a:spLocks noGrp="1"/>
          </p:cNvSpPr>
          <p:nvPr>
            <p:ph idx="16" hasCustomPrompt="1"/>
          </p:nvPr>
        </p:nvSpPr>
        <p:spPr>
          <a:xfrm>
            <a:off x="4538332"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2 ALL CAPS</a:t>
            </a:r>
          </a:p>
        </p:txBody>
      </p:sp>
      <p:sp>
        <p:nvSpPr>
          <p:cNvPr id="27" name="Content Placeholder 2">
            <a:extLst>
              <a:ext uri="{FF2B5EF4-FFF2-40B4-BE49-F238E27FC236}">
                <a16:creationId xmlns:a16="http://schemas.microsoft.com/office/drawing/2014/main" id="{C6528C7F-09CE-FB44-A6FD-CD5512D3638B}"/>
              </a:ext>
            </a:extLst>
          </p:cNvPr>
          <p:cNvSpPr>
            <a:spLocks noGrp="1"/>
          </p:cNvSpPr>
          <p:nvPr>
            <p:ph idx="17" hasCustomPrompt="1"/>
          </p:nvPr>
        </p:nvSpPr>
        <p:spPr>
          <a:xfrm>
            <a:off x="8013401"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3 ALL CAPS</a:t>
            </a:r>
          </a:p>
        </p:txBody>
      </p:sp>
    </p:spTree>
    <p:extLst>
      <p:ext uri="{BB962C8B-B14F-4D97-AF65-F5344CB8AC3E}">
        <p14:creationId xmlns:p14="http://schemas.microsoft.com/office/powerpoint/2010/main" val="11653828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stimoni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CDF84BB-B521-5245-AD6C-DDCFD0421391}"/>
              </a:ext>
            </a:extLst>
          </p:cNvPr>
          <p:cNvSpPr>
            <a:spLocks noGrp="1"/>
          </p:cNvSpPr>
          <p:nvPr>
            <p:ph idx="1" hasCustomPrompt="1"/>
          </p:nvPr>
        </p:nvSpPr>
        <p:spPr>
          <a:xfrm>
            <a:off x="838200" y="1115870"/>
            <a:ext cx="3897351" cy="491170"/>
          </a:xfrm>
        </p:spPr>
        <p:txBody>
          <a:bodyPr>
            <a:noAutofit/>
          </a:bodyPr>
          <a:lstStyle>
            <a:lvl1pPr marL="0" indent="0">
              <a:buNone/>
              <a:defRPr sz="2400" b="1" spc="100" baseline="0">
                <a:solidFill>
                  <a:srgbClr val="3397D7"/>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SMALL HEADLINE</a:t>
            </a:r>
          </a:p>
        </p:txBody>
      </p:sp>
      <p:sp>
        <p:nvSpPr>
          <p:cNvPr id="9" name="Content Placeholder 2">
            <a:extLst>
              <a:ext uri="{FF2B5EF4-FFF2-40B4-BE49-F238E27FC236}">
                <a16:creationId xmlns:a16="http://schemas.microsoft.com/office/drawing/2014/main" id="{F620065A-CBA1-E346-BC65-0749858F95E9}"/>
              </a:ext>
            </a:extLst>
          </p:cNvPr>
          <p:cNvSpPr>
            <a:spLocks noGrp="1"/>
          </p:cNvSpPr>
          <p:nvPr>
            <p:ph idx="16" hasCustomPrompt="1"/>
          </p:nvPr>
        </p:nvSpPr>
        <p:spPr>
          <a:xfrm>
            <a:off x="838200" y="1778025"/>
            <a:ext cx="3897351" cy="2542478"/>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Image to the right can be a screenshot or a computer mockup (which is preferred). You can use this layout to elaborate on a specific product or function. This slide is content heavy so don’t overused in a single presentation. </a:t>
            </a:r>
          </a:p>
        </p:txBody>
      </p:sp>
      <p:sp>
        <p:nvSpPr>
          <p:cNvPr id="11" name="Content Placeholder 7">
            <a:extLst>
              <a:ext uri="{FF2B5EF4-FFF2-40B4-BE49-F238E27FC236}">
                <a16:creationId xmlns:a16="http://schemas.microsoft.com/office/drawing/2014/main" id="{542EB9C7-3810-BB42-B6F7-ADCD889481D6}"/>
              </a:ext>
            </a:extLst>
          </p:cNvPr>
          <p:cNvSpPr>
            <a:spLocks noGrp="1"/>
          </p:cNvSpPr>
          <p:nvPr>
            <p:ph sz="quarter" idx="17"/>
          </p:nvPr>
        </p:nvSpPr>
        <p:spPr>
          <a:xfrm>
            <a:off x="5404625" y="1086649"/>
            <a:ext cx="6022200" cy="3233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DBA40370-9067-B843-9EEB-5D0E81EE226B}"/>
              </a:ext>
            </a:extLst>
          </p:cNvPr>
          <p:cNvSpPr>
            <a:spLocks noGrp="1"/>
          </p:cNvSpPr>
          <p:nvPr>
            <p:ph idx="18" hasCustomPrompt="1"/>
          </p:nvPr>
        </p:nvSpPr>
        <p:spPr>
          <a:xfrm>
            <a:off x="1931019" y="5045334"/>
            <a:ext cx="9532434" cy="888380"/>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6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This area can be a testimonial quote from a client. If there is not quote, remove and center the above content in the center of the slide.</a:t>
            </a:r>
            <a:br>
              <a:rPr lang="en-US"/>
            </a:br>
            <a:r>
              <a:rPr lang="en-US"/>
              <a:t>- Client’s Name, Relevant Position Held</a:t>
            </a:r>
          </a:p>
        </p:txBody>
      </p:sp>
      <p:pic>
        <p:nvPicPr>
          <p:cNvPr id="4" name="Picture 3" descr="A picture containing drawing&#10;&#10;Description automatically generated">
            <a:extLst>
              <a:ext uri="{FF2B5EF4-FFF2-40B4-BE49-F238E27FC236}">
                <a16:creationId xmlns:a16="http://schemas.microsoft.com/office/drawing/2014/main" id="{AAB2B1A6-465A-154C-B11F-DB13A0D1621F}"/>
              </a:ext>
            </a:extLst>
          </p:cNvPr>
          <p:cNvPicPr>
            <a:picLocks noChangeAspect="1"/>
          </p:cNvPicPr>
          <p:nvPr/>
        </p:nvPicPr>
        <p:blipFill>
          <a:blip r:embed="rId3"/>
          <a:stretch>
            <a:fillRect/>
          </a:stretch>
        </p:blipFill>
        <p:spPr>
          <a:xfrm>
            <a:off x="859263" y="5041615"/>
            <a:ext cx="892752" cy="890704"/>
          </a:xfrm>
          <a:prstGeom prst="rect">
            <a:avLst/>
          </a:prstGeom>
        </p:spPr>
      </p:pic>
    </p:spTree>
    <p:extLst>
      <p:ext uri="{BB962C8B-B14F-4D97-AF65-F5344CB8AC3E}">
        <p14:creationId xmlns:p14="http://schemas.microsoft.com/office/powerpoint/2010/main" val="9923268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hoto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1688592" y="4412751"/>
            <a:ext cx="4966252" cy="1563066"/>
          </a:xfrm>
        </p:spPr>
        <p:txBody>
          <a:bodyPr anchor="ctr"/>
          <a:lstStyle>
            <a:lvl1pPr>
              <a:defRPr b="1" i="0">
                <a:solidFill>
                  <a:schemeClr val="bg1"/>
                </a:solidFill>
                <a:latin typeface="Georgia" panose="02040502050405020303" pitchFamily="18" charset="0"/>
              </a:defRPr>
            </a:lvl1pPr>
          </a:lstStyle>
          <a:p>
            <a:r>
              <a:rPr lang="en-US"/>
              <a:t>Photo Slide 1 Headline</a:t>
            </a:r>
          </a:p>
        </p:txBody>
      </p:sp>
      <p:sp>
        <p:nvSpPr>
          <p:cNvPr id="14" name="Content Placeholder 2">
            <a:extLst>
              <a:ext uri="{FF2B5EF4-FFF2-40B4-BE49-F238E27FC236}">
                <a16:creationId xmlns:a16="http://schemas.microsoft.com/office/drawing/2014/main" id="{02AC03C3-636B-8D4F-B329-6F52817146C5}"/>
              </a:ext>
            </a:extLst>
          </p:cNvPr>
          <p:cNvSpPr>
            <a:spLocks noGrp="1"/>
          </p:cNvSpPr>
          <p:nvPr>
            <p:ph idx="1" hasCustomPrompt="1"/>
          </p:nvPr>
        </p:nvSpPr>
        <p:spPr>
          <a:xfrm>
            <a:off x="7015855" y="4444410"/>
            <a:ext cx="3552907" cy="1552354"/>
          </a:xfrm>
        </p:spPr>
        <p:txBody>
          <a:bodyPr anchor="ct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chemeClr val="bg1"/>
                </a:solidFill>
              </a:rPr>
              <a:t>Place a large impactful photo or graphic above. The focus of this slide is the image &amp; headline. This is an area for descriptor text. </a:t>
            </a:r>
          </a:p>
        </p:txBody>
      </p:sp>
      <p:sp>
        <p:nvSpPr>
          <p:cNvPr id="15" name="Picture Placeholder 6">
            <a:extLst>
              <a:ext uri="{FF2B5EF4-FFF2-40B4-BE49-F238E27FC236}">
                <a16:creationId xmlns:a16="http://schemas.microsoft.com/office/drawing/2014/main" id="{15A5F33B-D289-2A40-BCF6-49B338B516D4}"/>
              </a:ext>
            </a:extLst>
          </p:cNvPr>
          <p:cNvSpPr>
            <a:spLocks noGrp="1"/>
          </p:cNvSpPr>
          <p:nvPr>
            <p:ph type="pic" sz="quarter" idx="16"/>
          </p:nvPr>
        </p:nvSpPr>
        <p:spPr>
          <a:xfrm>
            <a:off x="701675" y="627063"/>
            <a:ext cx="10728325" cy="3328987"/>
          </a:xfrm>
        </p:spPr>
        <p:txBody>
          <a:bodyPr/>
          <a:lstStyle/>
          <a:p>
            <a:r>
              <a:rPr lang="en-US"/>
              <a:t>Click icon to add picture</a:t>
            </a:r>
          </a:p>
        </p:txBody>
      </p:sp>
    </p:spTree>
    <p:extLst>
      <p:ext uri="{BB962C8B-B14F-4D97-AF65-F5344CB8AC3E}">
        <p14:creationId xmlns:p14="http://schemas.microsoft.com/office/powerpoint/2010/main" val="252127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hoto Slide 2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0" y="0"/>
            <a:ext cx="6135687" cy="6713806"/>
          </a:xfrm>
        </p:spPr>
        <p:txBody>
          <a:bodyPr/>
          <a:lstStyle/>
          <a:p>
            <a:r>
              <a:rPr lang="en-US"/>
              <a:t>Click icon to add picture</a:t>
            </a:r>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3147633"/>
            <a:ext cx="4873368"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2" y="2461134"/>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2" name="Title 1">
            <a:extLst>
              <a:ext uri="{FF2B5EF4-FFF2-40B4-BE49-F238E27FC236}">
                <a16:creationId xmlns:a16="http://schemas.microsoft.com/office/drawing/2014/main" id="{51E11395-4A09-4F43-9D87-C8E333846610}"/>
              </a:ext>
            </a:extLst>
          </p:cNvPr>
          <p:cNvSpPr>
            <a:spLocks noGrp="1"/>
          </p:cNvSpPr>
          <p:nvPr>
            <p:ph type="title" hasCustomPrompt="1"/>
          </p:nvPr>
        </p:nvSpPr>
        <p:spPr>
          <a:xfrm>
            <a:off x="6640220" y="1308421"/>
            <a:ext cx="4853576" cy="1118501"/>
          </a:xfrm>
        </p:spPr>
        <p:txBody>
          <a:bodyPr anchor="b">
            <a:noAutofit/>
          </a:bodyPr>
          <a:lstStyle>
            <a:lvl1pPr>
              <a:defRPr sz="4800" b="1" i="0">
                <a:solidFill>
                  <a:schemeClr val="bg1"/>
                </a:solidFill>
                <a:latin typeface="Georgia" panose="02040502050405020303" pitchFamily="18" charset="0"/>
              </a:defRPr>
            </a:lvl1pPr>
          </a:lstStyle>
          <a:p>
            <a:r>
              <a:rPr lang="en-US" b="1" i="0">
                <a:latin typeface="Georgia" panose="02040502050405020303" pitchFamily="18" charset="0"/>
              </a:rPr>
              <a:t>Photo Slide 2a</a:t>
            </a:r>
          </a:p>
        </p:txBody>
      </p:sp>
    </p:spTree>
    <p:extLst>
      <p:ext uri="{BB962C8B-B14F-4D97-AF65-F5344CB8AC3E}">
        <p14:creationId xmlns:p14="http://schemas.microsoft.com/office/powerpoint/2010/main" val="14011429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hoto Slide 2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6056313" y="-1"/>
            <a:ext cx="6135687" cy="6721475"/>
          </a:xfrm>
        </p:spPr>
        <p:txBody>
          <a:bodyPr/>
          <a:lstStyle/>
          <a:p>
            <a:r>
              <a:rPr lang="en-US"/>
              <a:t>Click icon to add picture</a:t>
            </a:r>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920007" y="3141102"/>
            <a:ext cx="4873368"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924198" y="2454603"/>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3" name="Title 1">
            <a:extLst>
              <a:ext uri="{FF2B5EF4-FFF2-40B4-BE49-F238E27FC236}">
                <a16:creationId xmlns:a16="http://schemas.microsoft.com/office/drawing/2014/main" id="{A208F8A1-96F7-A74C-97E5-659C9CFF0BB9}"/>
              </a:ext>
            </a:extLst>
          </p:cNvPr>
          <p:cNvSpPr>
            <a:spLocks noGrp="1"/>
          </p:cNvSpPr>
          <p:nvPr>
            <p:ph type="title" hasCustomPrompt="1"/>
          </p:nvPr>
        </p:nvSpPr>
        <p:spPr>
          <a:xfrm>
            <a:off x="919904" y="1308421"/>
            <a:ext cx="4853576" cy="1118501"/>
          </a:xfrm>
        </p:spPr>
        <p:txBody>
          <a:bodyPr anchor="b">
            <a:noAutofit/>
          </a:bodyPr>
          <a:lstStyle>
            <a:lvl1pPr>
              <a:defRPr sz="4800" b="1" i="0">
                <a:solidFill>
                  <a:schemeClr val="bg1"/>
                </a:solidFill>
                <a:latin typeface="Georgia" panose="02040502050405020303" pitchFamily="18" charset="0"/>
              </a:defRPr>
            </a:lvl1pPr>
          </a:lstStyle>
          <a:p>
            <a:r>
              <a:rPr lang="en-US" b="1" i="0">
                <a:latin typeface="Georgia" panose="02040502050405020303" pitchFamily="18" charset="0"/>
              </a:rPr>
              <a:t>Photo Slide 2b</a:t>
            </a:r>
          </a:p>
        </p:txBody>
      </p:sp>
    </p:spTree>
    <p:extLst>
      <p:ext uri="{BB962C8B-B14F-4D97-AF65-F5344CB8AC3E}">
        <p14:creationId xmlns:p14="http://schemas.microsoft.com/office/powerpoint/2010/main" val="32391074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hoto Slide 3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478B34CE-A362-6B45-BEF1-462234232F98}"/>
              </a:ext>
            </a:extLst>
          </p:cNvPr>
          <p:cNvSpPr>
            <a:spLocks noGrp="1"/>
          </p:cNvSpPr>
          <p:nvPr>
            <p:ph type="pic" sz="quarter" idx="13"/>
          </p:nvPr>
        </p:nvSpPr>
        <p:spPr>
          <a:xfrm>
            <a:off x="672999" y="737006"/>
            <a:ext cx="5376672" cy="5383988"/>
          </a:xfrm>
        </p:spPr>
        <p:txBody>
          <a:bodyPr/>
          <a:lstStyle/>
          <a:p>
            <a:r>
              <a:rPr lang="en-US"/>
              <a:t>Click icon to add picture</a:t>
            </a:r>
          </a:p>
        </p:txBody>
      </p:sp>
      <p:sp>
        <p:nvSpPr>
          <p:cNvPr id="16" name="Content Placeholder 2">
            <a:extLst>
              <a:ext uri="{FF2B5EF4-FFF2-40B4-BE49-F238E27FC236}">
                <a16:creationId xmlns:a16="http://schemas.microsoft.com/office/drawing/2014/main" id="{110709C7-7CDB-B043-95AC-729CB3A1EB73}"/>
              </a:ext>
            </a:extLst>
          </p:cNvPr>
          <p:cNvSpPr>
            <a:spLocks noGrp="1"/>
          </p:cNvSpPr>
          <p:nvPr>
            <p:ph idx="15" hasCustomPrompt="1"/>
          </p:nvPr>
        </p:nvSpPr>
        <p:spPr>
          <a:xfrm>
            <a:off x="6635009" y="3134568"/>
            <a:ext cx="4873368"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7" name="Subtitle 2">
            <a:extLst>
              <a:ext uri="{FF2B5EF4-FFF2-40B4-BE49-F238E27FC236}">
                <a16:creationId xmlns:a16="http://schemas.microsoft.com/office/drawing/2014/main" id="{C11437B6-8613-2B43-B220-69A62A7E492D}"/>
              </a:ext>
            </a:extLst>
          </p:cNvPr>
          <p:cNvSpPr>
            <a:spLocks noGrp="1"/>
          </p:cNvSpPr>
          <p:nvPr>
            <p:ph type="subTitle" idx="16" hasCustomPrompt="1"/>
          </p:nvPr>
        </p:nvSpPr>
        <p:spPr>
          <a:xfrm>
            <a:off x="6639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3" name="Title 1">
            <a:extLst>
              <a:ext uri="{FF2B5EF4-FFF2-40B4-BE49-F238E27FC236}">
                <a16:creationId xmlns:a16="http://schemas.microsoft.com/office/drawing/2014/main" id="{093FD324-4951-D44A-933B-DD178CC03DBF}"/>
              </a:ext>
            </a:extLst>
          </p:cNvPr>
          <p:cNvSpPr>
            <a:spLocks noGrp="1"/>
          </p:cNvSpPr>
          <p:nvPr>
            <p:ph type="title" hasCustomPrompt="1"/>
          </p:nvPr>
        </p:nvSpPr>
        <p:spPr>
          <a:xfrm>
            <a:off x="6640220" y="1308421"/>
            <a:ext cx="4853576" cy="1118501"/>
          </a:xfrm>
        </p:spPr>
        <p:txBody>
          <a:bodyPr anchor="b">
            <a:noAutofit/>
          </a:bodyPr>
          <a:lstStyle>
            <a:lvl1pPr>
              <a:defRPr sz="4800" b="1" i="0">
                <a:solidFill>
                  <a:schemeClr val="bg1"/>
                </a:solidFill>
                <a:latin typeface="Georgia" panose="02040502050405020303" pitchFamily="18" charset="0"/>
              </a:defRPr>
            </a:lvl1pPr>
          </a:lstStyle>
          <a:p>
            <a:r>
              <a:rPr lang="en-US" b="1" i="0">
                <a:latin typeface="Georgia" panose="02040502050405020303" pitchFamily="18" charset="0"/>
              </a:rPr>
              <a:t>Photo Slide 3a</a:t>
            </a:r>
          </a:p>
        </p:txBody>
      </p:sp>
    </p:spTree>
    <p:extLst>
      <p:ext uri="{BB962C8B-B14F-4D97-AF65-F5344CB8AC3E}">
        <p14:creationId xmlns:p14="http://schemas.microsoft.com/office/powerpoint/2010/main" val="2730214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hoto Slide 3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23B05794-3286-EC4A-B8B9-5D961324E574}"/>
              </a:ext>
            </a:extLst>
          </p:cNvPr>
          <p:cNvSpPr>
            <a:spLocks noGrp="1"/>
          </p:cNvSpPr>
          <p:nvPr>
            <p:ph type="pic" sz="quarter" idx="13"/>
          </p:nvPr>
        </p:nvSpPr>
        <p:spPr>
          <a:xfrm>
            <a:off x="6071616" y="737006"/>
            <a:ext cx="5376672" cy="5383988"/>
          </a:xfrm>
        </p:spPr>
        <p:txBody>
          <a:bodyPr/>
          <a:lstStyle/>
          <a:p>
            <a:r>
              <a:rPr lang="en-US"/>
              <a:t>Click icon to add picture</a:t>
            </a:r>
          </a:p>
        </p:txBody>
      </p:sp>
      <p:sp>
        <p:nvSpPr>
          <p:cNvPr id="15" name="Content Placeholder 2">
            <a:extLst>
              <a:ext uri="{FF2B5EF4-FFF2-40B4-BE49-F238E27FC236}">
                <a16:creationId xmlns:a16="http://schemas.microsoft.com/office/drawing/2014/main" id="{10ACF5CA-781A-D84A-84AB-3CB37B8539D3}"/>
              </a:ext>
            </a:extLst>
          </p:cNvPr>
          <p:cNvSpPr>
            <a:spLocks noGrp="1"/>
          </p:cNvSpPr>
          <p:nvPr>
            <p:ph idx="15" hasCustomPrompt="1"/>
          </p:nvPr>
        </p:nvSpPr>
        <p:spPr>
          <a:xfrm>
            <a:off x="920009" y="3134568"/>
            <a:ext cx="4873368" cy="2777372"/>
          </a:xfrm>
        </p:spPr>
        <p:txBody>
          <a:bodyPr>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6" name="Subtitle 2">
            <a:extLst>
              <a:ext uri="{FF2B5EF4-FFF2-40B4-BE49-F238E27FC236}">
                <a16:creationId xmlns:a16="http://schemas.microsoft.com/office/drawing/2014/main" id="{A28DC4F4-A469-1F4E-B17C-2423F97930AC}"/>
              </a:ext>
            </a:extLst>
          </p:cNvPr>
          <p:cNvSpPr>
            <a:spLocks noGrp="1"/>
          </p:cNvSpPr>
          <p:nvPr>
            <p:ph type="subTitle" idx="16" hasCustomPrompt="1"/>
          </p:nvPr>
        </p:nvSpPr>
        <p:spPr>
          <a:xfrm>
            <a:off x="924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7" name="Title 1">
            <a:extLst>
              <a:ext uri="{FF2B5EF4-FFF2-40B4-BE49-F238E27FC236}">
                <a16:creationId xmlns:a16="http://schemas.microsoft.com/office/drawing/2014/main" id="{61E96372-B518-F942-BF4E-F8129DFA70D4}"/>
              </a:ext>
            </a:extLst>
          </p:cNvPr>
          <p:cNvSpPr>
            <a:spLocks noGrp="1"/>
          </p:cNvSpPr>
          <p:nvPr>
            <p:ph type="title" hasCustomPrompt="1"/>
          </p:nvPr>
        </p:nvSpPr>
        <p:spPr>
          <a:xfrm>
            <a:off x="909271" y="1308421"/>
            <a:ext cx="4853576" cy="1118501"/>
          </a:xfrm>
        </p:spPr>
        <p:txBody>
          <a:bodyPr anchor="b">
            <a:noAutofit/>
          </a:bodyPr>
          <a:lstStyle>
            <a:lvl1pPr>
              <a:defRPr sz="4800" b="1" i="0">
                <a:solidFill>
                  <a:schemeClr val="bg1"/>
                </a:solidFill>
                <a:latin typeface="Georgia" panose="02040502050405020303" pitchFamily="18" charset="0"/>
              </a:defRPr>
            </a:lvl1pPr>
          </a:lstStyle>
          <a:p>
            <a:r>
              <a:rPr lang="en-US" b="1" i="0">
                <a:latin typeface="Georgia" panose="02040502050405020303" pitchFamily="18" charset="0"/>
              </a:rPr>
              <a:t>Photo Slide 3b</a:t>
            </a:r>
          </a:p>
        </p:txBody>
      </p:sp>
    </p:spTree>
    <p:extLst>
      <p:ext uri="{BB962C8B-B14F-4D97-AF65-F5344CB8AC3E}">
        <p14:creationId xmlns:p14="http://schemas.microsoft.com/office/powerpoint/2010/main" val="8382282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hoto Slide 4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851E8F8F-5C2D-4D44-86D7-41BD68C3A8AC}"/>
              </a:ext>
            </a:extLst>
          </p:cNvPr>
          <p:cNvSpPr>
            <a:spLocks noGrp="1"/>
          </p:cNvSpPr>
          <p:nvPr>
            <p:ph type="pic" sz="quarter" idx="13"/>
          </p:nvPr>
        </p:nvSpPr>
        <p:spPr>
          <a:xfrm>
            <a:off x="4089197" y="0"/>
            <a:ext cx="8102803" cy="6711950"/>
          </a:xfrm>
        </p:spPr>
        <p:txBody>
          <a:bodyPr/>
          <a:lstStyle/>
          <a:p>
            <a:r>
              <a:rPr lang="en-US"/>
              <a:t>Click icon to add picture</a:t>
            </a:r>
          </a:p>
        </p:txBody>
      </p:sp>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654090" y="3392402"/>
            <a:ext cx="3209807" cy="1118501"/>
          </a:xfrm>
        </p:spPr>
        <p:txBody>
          <a:bodyPr anchor="b">
            <a:noAutofit/>
          </a:bodyPr>
          <a:lstStyle>
            <a:lvl1pPr>
              <a:defRPr sz="4000" b="1" i="0">
                <a:solidFill>
                  <a:schemeClr val="bg1"/>
                </a:solidFill>
                <a:latin typeface="Georgia" panose="02040502050405020303" pitchFamily="18" charset="0"/>
              </a:defRPr>
            </a:lvl1pPr>
          </a:lstStyle>
          <a:p>
            <a:r>
              <a:rPr lang="en-US"/>
              <a:t>Hero Photo Slide 4a</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654092" y="4643645"/>
            <a:ext cx="2897710" cy="1038698"/>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Tree>
    <p:extLst>
      <p:ext uri="{BB962C8B-B14F-4D97-AF65-F5344CB8AC3E}">
        <p14:creationId xmlns:p14="http://schemas.microsoft.com/office/powerpoint/2010/main" val="28081405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hoto Slide 4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37982C48-F995-7C42-8F5A-982F18036782}"/>
              </a:ext>
            </a:extLst>
          </p:cNvPr>
          <p:cNvSpPr>
            <a:spLocks noGrp="1"/>
          </p:cNvSpPr>
          <p:nvPr>
            <p:ph type="pic" sz="quarter" idx="13"/>
          </p:nvPr>
        </p:nvSpPr>
        <p:spPr>
          <a:xfrm>
            <a:off x="0" y="1"/>
            <a:ext cx="8102803" cy="6711950"/>
          </a:xfrm>
        </p:spPr>
        <p:txBody>
          <a:bodyPr/>
          <a:lstStyle/>
          <a:p>
            <a:r>
              <a:rPr lang="en-US"/>
              <a:t>Click icon to add picture</a:t>
            </a:r>
          </a:p>
        </p:txBody>
      </p:sp>
      <p:sp>
        <p:nvSpPr>
          <p:cNvPr id="6" name="Title 1">
            <a:extLst>
              <a:ext uri="{FF2B5EF4-FFF2-40B4-BE49-F238E27FC236}">
                <a16:creationId xmlns:a16="http://schemas.microsoft.com/office/drawing/2014/main" id="{DD6E2A6E-BD6F-6948-89B2-29CE2CA236DC}"/>
              </a:ext>
            </a:extLst>
          </p:cNvPr>
          <p:cNvSpPr>
            <a:spLocks noGrp="1"/>
          </p:cNvSpPr>
          <p:nvPr>
            <p:ph type="title" hasCustomPrompt="1"/>
          </p:nvPr>
        </p:nvSpPr>
        <p:spPr>
          <a:xfrm>
            <a:off x="8759594" y="3392402"/>
            <a:ext cx="3211240" cy="1118501"/>
          </a:xfrm>
        </p:spPr>
        <p:txBody>
          <a:bodyPr anchor="b">
            <a:noAutofit/>
          </a:bodyPr>
          <a:lstStyle>
            <a:lvl1pPr>
              <a:defRPr sz="4000" b="1" i="0">
                <a:solidFill>
                  <a:schemeClr val="bg1"/>
                </a:solidFill>
                <a:latin typeface="Georgia" panose="02040502050405020303" pitchFamily="18" charset="0"/>
              </a:defRPr>
            </a:lvl1pPr>
          </a:lstStyle>
          <a:p>
            <a:r>
              <a:rPr lang="en-US"/>
              <a:t>Hero Photo Slide 4b</a:t>
            </a:r>
          </a:p>
        </p:txBody>
      </p:sp>
      <p:sp>
        <p:nvSpPr>
          <p:cNvPr id="9" name="Content Placeholder 2">
            <a:extLst>
              <a:ext uri="{FF2B5EF4-FFF2-40B4-BE49-F238E27FC236}">
                <a16:creationId xmlns:a16="http://schemas.microsoft.com/office/drawing/2014/main" id="{4A894672-D06B-7A4C-A4A2-2840CE9944D0}"/>
              </a:ext>
            </a:extLst>
          </p:cNvPr>
          <p:cNvSpPr>
            <a:spLocks noGrp="1"/>
          </p:cNvSpPr>
          <p:nvPr>
            <p:ph idx="1" hasCustomPrompt="1"/>
          </p:nvPr>
        </p:nvSpPr>
        <p:spPr>
          <a:xfrm>
            <a:off x="8759595" y="4643645"/>
            <a:ext cx="2897710" cy="1038698"/>
          </a:xfrm>
        </p:spPr>
        <p:txBody>
          <a:bodyPr>
            <a:normAutofit/>
          </a:bodyPr>
          <a:lstStyle>
            <a:lvl1pPr marL="0" indent="0">
              <a:buFont typeface="Arial" panose="020B0604020202020204" pitchFamily="34" charse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
        <p:nvSpPr>
          <p:cNvPr id="7" name="Slide Number Placeholder 4">
            <a:extLst>
              <a:ext uri="{FF2B5EF4-FFF2-40B4-BE49-F238E27FC236}">
                <a16:creationId xmlns:a16="http://schemas.microsoft.com/office/drawing/2014/main" id="{FCD5FB2D-CF87-354D-9A6B-FE9C841D1037}"/>
              </a:ext>
            </a:extLst>
          </p:cNvPr>
          <p:cNvSpPr>
            <a:spLocks noGrp="1"/>
          </p:cNvSpPr>
          <p:nvPr>
            <p:ph type="sldNum" sz="quarter" idx="12"/>
          </p:nvPr>
        </p:nvSpPr>
        <p:spPr>
          <a:xfrm>
            <a:off x="9282596" y="6374212"/>
            <a:ext cx="2743200" cy="365125"/>
          </a:xfrm>
          <a:prstGeom prst="rect">
            <a:avLst/>
          </a:prstGeom>
        </p:spPr>
        <p:txBody>
          <a:bodyPr anchor="ctr"/>
          <a:lstStyle>
            <a:lvl1pPr marL="0" algn="r" defTabSz="914400" rtl="0" eaLnBrk="1" latinLnBrk="0" hangingPunct="1">
              <a:defRPr lang="en-US" sz="900" b="0" i="0" kern="1200" spc="100" baseline="0" smtClean="0">
                <a:solidFill>
                  <a:schemeClr val="bg1"/>
                </a:solidFill>
                <a:latin typeface="Karla" pitchFamily="2" charset="0"/>
                <a:ea typeface="Karla" pitchFamily="2" charset="0"/>
                <a:cs typeface="+mn-cs"/>
              </a:defRPr>
            </a:lvl1pPr>
          </a:lstStyle>
          <a:p>
            <a:fld id="{49EA5C0D-C572-0040-9A3F-47B02F3BBEBD}" type="slidenum">
              <a:rPr lang="en-US" smtClean="0"/>
              <a:pPr/>
              <a:t>‹#›</a:t>
            </a:fld>
            <a:endParaRPr lang="en-US"/>
          </a:p>
        </p:txBody>
      </p:sp>
    </p:spTree>
    <p:extLst>
      <p:ext uri="{BB962C8B-B14F-4D97-AF65-F5344CB8AC3E}">
        <p14:creationId xmlns:p14="http://schemas.microsoft.com/office/powerpoint/2010/main" val="31262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524000" y="1760714"/>
            <a:ext cx="9144000" cy="1078449"/>
          </a:xfrm>
        </p:spPr>
        <p:txBody>
          <a:bodyPr anchor="b">
            <a:normAutofit/>
          </a:bodyPr>
          <a:lstStyle>
            <a:lvl1pPr algn="ctr">
              <a:defRPr sz="6000" b="1" i="0" spc="600" baseline="0">
                <a:solidFill>
                  <a:schemeClr val="bg1"/>
                </a:solidFill>
                <a:latin typeface="Century Gothic" charset="0"/>
                <a:ea typeface="Century Gothic" charset="0"/>
                <a:cs typeface="Century Gothic" charset="0"/>
              </a:defRPr>
            </a:lvl1pPr>
          </a:lstStyle>
          <a:p>
            <a:r>
              <a:rPr lang="en-US"/>
              <a:t>THANK YOU</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0711" y="309070"/>
            <a:ext cx="2295293" cy="459059"/>
          </a:xfrm>
          <a:prstGeom prst="rect">
            <a:avLst/>
          </a:prstGeom>
        </p:spPr>
      </p:pic>
      <p:sp>
        <p:nvSpPr>
          <p:cNvPr id="11" name="Rectangle 10">
            <a:extLst>
              <a:ext uri="{FF2B5EF4-FFF2-40B4-BE49-F238E27FC236}">
                <a16:creationId xmlns:a16="http://schemas.microsoft.com/office/drawing/2014/main" id="{CB5E3FB4-05A9-45E2-B8EC-46921A4AE639}"/>
              </a:ext>
            </a:extLst>
          </p:cNvPr>
          <p:cNvSpPr/>
          <p:nvPr userDrawn="1"/>
        </p:nvSpPr>
        <p:spPr>
          <a:xfrm>
            <a:off x="852253" y="3033656"/>
            <a:ext cx="10492639" cy="3824344"/>
          </a:xfrm>
          <a:prstGeom prst="rect">
            <a:avLst/>
          </a:prstGeom>
          <a:solidFill>
            <a:srgbClr val="23477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text&#10;&#10;Description automatically generated">
            <a:extLst>
              <a:ext uri="{FF2B5EF4-FFF2-40B4-BE49-F238E27FC236}">
                <a16:creationId xmlns:a16="http://schemas.microsoft.com/office/drawing/2014/main" id="{C43272CB-64A7-42C3-8346-202A6A69F6CB}"/>
              </a:ext>
            </a:extLst>
          </p:cNvPr>
          <p:cNvPicPr>
            <a:picLocks noChangeAspect="1"/>
          </p:cNvPicPr>
          <p:nvPr userDrawn="1"/>
        </p:nvPicPr>
        <p:blipFill>
          <a:blip r:embed="rId4"/>
          <a:stretch>
            <a:fillRect/>
          </a:stretch>
        </p:blipFill>
        <p:spPr>
          <a:xfrm>
            <a:off x="1351163" y="3341788"/>
            <a:ext cx="9738315" cy="3329775"/>
          </a:xfrm>
          <a:prstGeom prst="rect">
            <a:avLst/>
          </a:prstGeom>
        </p:spPr>
      </p:pic>
    </p:spTree>
    <p:extLst>
      <p:ext uri="{BB962C8B-B14F-4D97-AF65-F5344CB8AC3E}">
        <p14:creationId xmlns:p14="http://schemas.microsoft.com/office/powerpoint/2010/main" val="8264885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roduct Screensho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838199" y="420688"/>
            <a:ext cx="8400585" cy="1563066"/>
          </a:xfrm>
        </p:spPr>
        <p:txBody>
          <a:bodyPr anchor="b"/>
          <a:lstStyle>
            <a:lvl1pPr>
              <a:defRPr b="1" i="0">
                <a:solidFill>
                  <a:srgbClr val="171720"/>
                </a:solidFill>
                <a:latin typeface="Georgia" panose="02040502050405020303" pitchFamily="18" charset="0"/>
              </a:defRPr>
            </a:lvl1pPr>
          </a:lstStyle>
          <a:p>
            <a:r>
              <a:rPr lang="en-US"/>
              <a:t>Great Slide To Highlight Product Screenshot</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838200" y="3254483"/>
            <a:ext cx="4986130" cy="491170"/>
          </a:xfrm>
        </p:spPr>
        <p:txBody>
          <a:bodyPr>
            <a:noAutofit/>
          </a:bodyPr>
          <a:lstStyle>
            <a:lvl1pPr marL="0" indent="0">
              <a:buNone/>
              <a:defRPr sz="2400" spc="100" baseline="0">
                <a:solidFill>
                  <a:srgbClr val="3397D7"/>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BRIEF ALL CAPS SUBHEADLINE</a:t>
            </a:r>
          </a:p>
        </p:txBody>
      </p:sp>
      <p:sp>
        <p:nvSpPr>
          <p:cNvPr id="10" name="Content Placeholder 2">
            <a:extLst>
              <a:ext uri="{FF2B5EF4-FFF2-40B4-BE49-F238E27FC236}">
                <a16:creationId xmlns:a16="http://schemas.microsoft.com/office/drawing/2014/main" id="{CA3D6AD5-41FE-5145-87F7-EC5BF1E479DD}"/>
              </a:ext>
            </a:extLst>
          </p:cNvPr>
          <p:cNvSpPr>
            <a:spLocks noGrp="1"/>
          </p:cNvSpPr>
          <p:nvPr>
            <p:ph idx="16" hasCustomPrompt="1"/>
          </p:nvPr>
        </p:nvSpPr>
        <p:spPr>
          <a:xfrm>
            <a:off x="838200" y="3916639"/>
            <a:ext cx="4986130" cy="1723418"/>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7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This slide can be utilized if you would to present a screenshot. While a screenshot mockup is always preferred this slide’s division of space formats nicely around a  rectangle graphic. Be sure to vertically align text with visual element.</a:t>
            </a:r>
          </a:p>
        </p:txBody>
      </p:sp>
      <p:sp>
        <p:nvSpPr>
          <p:cNvPr id="14" name="Content Placeholder 7">
            <a:extLst>
              <a:ext uri="{FF2B5EF4-FFF2-40B4-BE49-F238E27FC236}">
                <a16:creationId xmlns:a16="http://schemas.microsoft.com/office/drawing/2014/main" id="{B448DF6C-2B74-DE49-BD45-AE18F6FD3B6A}"/>
              </a:ext>
            </a:extLst>
          </p:cNvPr>
          <p:cNvSpPr>
            <a:spLocks noGrp="1"/>
          </p:cNvSpPr>
          <p:nvPr>
            <p:ph sz="quarter" idx="17" hasCustomPrompt="1"/>
          </p:nvPr>
        </p:nvSpPr>
        <p:spPr>
          <a:xfrm>
            <a:off x="6601521" y="2884449"/>
            <a:ext cx="4825303" cy="323385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Screenshot/mockup</a:t>
            </a:r>
          </a:p>
        </p:txBody>
      </p:sp>
    </p:spTree>
    <p:extLst>
      <p:ext uri="{BB962C8B-B14F-4D97-AF65-F5344CB8AC3E}">
        <p14:creationId xmlns:p14="http://schemas.microsoft.com/office/powerpoint/2010/main" val="2090644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plit Slide">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2823633"/>
            <a:ext cx="4873368" cy="225064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2" y="2137134"/>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5" name="Title 1">
            <a:extLst>
              <a:ext uri="{FF2B5EF4-FFF2-40B4-BE49-F238E27FC236}">
                <a16:creationId xmlns:a16="http://schemas.microsoft.com/office/drawing/2014/main" id="{4053070A-EA5A-A140-B3DF-E87F822338E0}"/>
              </a:ext>
            </a:extLst>
          </p:cNvPr>
          <p:cNvSpPr>
            <a:spLocks noGrp="1"/>
          </p:cNvSpPr>
          <p:nvPr>
            <p:ph type="title" hasCustomPrompt="1"/>
          </p:nvPr>
        </p:nvSpPr>
        <p:spPr>
          <a:xfrm>
            <a:off x="1238192" y="1554060"/>
            <a:ext cx="3355073" cy="3996136"/>
          </a:xfrm>
        </p:spPr>
        <p:txBody>
          <a:bodyPr anchor="ctr">
            <a:noAutofit/>
          </a:bodyPr>
          <a:lstStyle>
            <a:lvl1pPr>
              <a:lnSpc>
                <a:spcPct val="80000"/>
              </a:lnSpc>
              <a:defRPr sz="5400" b="1" i="0">
                <a:solidFill>
                  <a:schemeClr val="bg1"/>
                </a:solidFill>
                <a:latin typeface="Georgia" panose="02040502050405020303" pitchFamily="18" charset="0"/>
              </a:defRPr>
            </a:lvl1pPr>
          </a:lstStyle>
          <a:p>
            <a:r>
              <a:rPr lang="en-US" sz="5400" b="1" i="0">
                <a:solidFill>
                  <a:schemeClr val="bg1"/>
                </a:solidFill>
                <a:latin typeface="Georgia" panose="02040502050405020303" pitchFamily="18" charset="0"/>
              </a:rPr>
              <a:t>You can ask a question here</a:t>
            </a:r>
          </a:p>
        </p:txBody>
      </p:sp>
      <p:sp>
        <p:nvSpPr>
          <p:cNvPr id="8" name="TextBox 7">
            <a:extLst>
              <a:ext uri="{FF2B5EF4-FFF2-40B4-BE49-F238E27FC236}">
                <a16:creationId xmlns:a16="http://schemas.microsoft.com/office/drawing/2014/main" id="{6D4D99A5-B623-A547-803A-A58398FE53D4}"/>
              </a:ext>
            </a:extLst>
          </p:cNvPr>
          <p:cNvSpPr txBox="1"/>
          <p:nvPr/>
        </p:nvSpPr>
        <p:spPr>
          <a:xfrm>
            <a:off x="7678616" y="6433685"/>
            <a:ext cx="4322619" cy="230832"/>
          </a:xfrm>
          <a:prstGeom prst="rect">
            <a:avLst/>
          </a:prstGeom>
          <a:noFill/>
        </p:spPr>
        <p:txBody>
          <a:bodyPr wrap="square" rtlCol="0" anchor="ctr">
            <a:spAutoFit/>
          </a:bodyPr>
          <a:lstStyle/>
          <a:p>
            <a:pPr algn="r"/>
            <a:fld id="{49EA5C0D-C572-0040-9A3F-47B02F3BBEBD}" type="slidenum">
              <a:rPr lang="en-US" sz="900" smtClean="0"/>
              <a:pPr algn="r"/>
              <a:t>‹#›</a:t>
            </a:fld>
            <a:endParaRPr lang="en-US" sz="900"/>
          </a:p>
        </p:txBody>
      </p:sp>
    </p:spTree>
    <p:extLst>
      <p:ext uri="{BB962C8B-B14F-4D97-AF65-F5344CB8AC3E}">
        <p14:creationId xmlns:p14="http://schemas.microsoft.com/office/powerpoint/2010/main" val="10888229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Orange Gradi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F9937A-3610-214F-8A3C-AE822AC28286}"/>
              </a:ext>
            </a:extLst>
          </p:cNvPr>
          <p:cNvSpPr>
            <a:spLocks noGrp="1"/>
          </p:cNvSpPr>
          <p:nvPr>
            <p:ph type="title" hasCustomPrompt="1"/>
          </p:nvPr>
        </p:nvSpPr>
        <p:spPr>
          <a:xfrm>
            <a:off x="1524001" y="2214642"/>
            <a:ext cx="9144000" cy="1112194"/>
          </a:xfrm>
        </p:spPr>
        <p:txBody>
          <a:bodyPr numCol="1" anchor="b">
            <a:normAutofit/>
          </a:bodyPr>
          <a:lstStyle>
            <a:lvl1pPr algn="ctr">
              <a:defRPr sz="6000" b="1" i="0">
                <a:solidFill>
                  <a:schemeClr val="bg1"/>
                </a:solidFill>
                <a:latin typeface="Georgia" panose="02040502050405020303" pitchFamily="18" charset="0"/>
              </a:defRPr>
            </a:lvl1pPr>
          </a:lstStyle>
          <a:p>
            <a:r>
              <a:rPr lang="en-US"/>
              <a:t>Thank You Page</a:t>
            </a:r>
          </a:p>
        </p:txBody>
      </p:sp>
      <p:sp>
        <p:nvSpPr>
          <p:cNvPr id="16" name="Subtitle 2">
            <a:extLst>
              <a:ext uri="{FF2B5EF4-FFF2-40B4-BE49-F238E27FC236}">
                <a16:creationId xmlns:a16="http://schemas.microsoft.com/office/drawing/2014/main" id="{7E4A2554-FFF0-5F41-9079-79FACBC4DA2B}"/>
              </a:ext>
            </a:extLst>
          </p:cNvPr>
          <p:cNvSpPr>
            <a:spLocks noGrp="1"/>
          </p:cNvSpPr>
          <p:nvPr>
            <p:ph type="subTitle" idx="13" hasCustomPrompt="1"/>
          </p:nvPr>
        </p:nvSpPr>
        <p:spPr>
          <a:xfrm>
            <a:off x="1518410" y="3511794"/>
            <a:ext cx="9155180" cy="1352687"/>
          </a:xfrm>
        </p:spPr>
        <p:txBody>
          <a:bodyPr anchor="t"/>
          <a:lstStyle>
            <a:lvl1pPr marL="0" indent="0" algn="ctr">
              <a:buNone/>
              <a:defRPr sz="2400"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PLACE CONTACT INFO, QUESTIONS &amp; COMMENTS, ETC. YOU CAN PUT QUOTE AS HEADING. CENTER ALIGN CONTENT.</a:t>
            </a:r>
          </a:p>
        </p:txBody>
      </p:sp>
    </p:spTree>
    <p:extLst>
      <p:ext uri="{BB962C8B-B14F-4D97-AF65-F5344CB8AC3E}">
        <p14:creationId xmlns:p14="http://schemas.microsoft.com/office/powerpoint/2010/main" val="35830201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One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2023820" y="930813"/>
            <a:ext cx="8925732" cy="1325563"/>
          </a:xfrm>
        </p:spPr>
        <p:txBody>
          <a:bodyPr anchor="b"/>
          <a:lstStyle>
            <a:lvl1pPr>
              <a:defRPr b="1" i="0">
                <a:solidFill>
                  <a:srgbClr val="1D1D28"/>
                </a:solidFill>
                <a:latin typeface="Georgia" panose="02040502050405020303" pitchFamily="18" charset="0"/>
              </a:defRPr>
            </a:lvl1pPr>
          </a:lstStyle>
          <a:p>
            <a:r>
              <a:rPr lang="en-US"/>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2023820" y="2964750"/>
            <a:ext cx="8925732"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slides with content</a:t>
            </a:r>
          </a:p>
          <a:p>
            <a:pPr lvl="0"/>
            <a:r>
              <a:rPr lang="en-US"/>
              <a:t>Center content vertically on page</a:t>
            </a:r>
          </a:p>
          <a:p>
            <a:pPr lvl="0"/>
            <a:r>
              <a:rPr lang="en-US"/>
              <a:t>Bullets are Karla 20 </a:t>
            </a:r>
            <a:r>
              <a:rPr lang="en-US" err="1"/>
              <a:t>pt</a:t>
            </a:r>
            <a:endParaRPr lang="en-US"/>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2028011" y="2278251"/>
            <a:ext cx="5725638"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Tree>
    <p:extLst>
      <p:ext uri="{BB962C8B-B14F-4D97-AF65-F5344CB8AC3E}">
        <p14:creationId xmlns:p14="http://schemas.microsoft.com/office/powerpoint/2010/main" val="36584505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wo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2023820" y="1349267"/>
            <a:ext cx="8925732" cy="1325563"/>
          </a:xfrm>
        </p:spPr>
        <p:txBody>
          <a:bodyPr anchor="b"/>
          <a:lstStyle>
            <a:lvl1pPr>
              <a:defRPr b="1" i="0">
                <a:solidFill>
                  <a:srgbClr val="1D1D28"/>
                </a:solidFill>
                <a:latin typeface="Georgia" panose="02040502050405020303" pitchFamily="18" charset="0"/>
              </a:defRPr>
            </a:lvl1pPr>
          </a:lstStyle>
          <a:p>
            <a:r>
              <a:rPr lang="en-US"/>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2023820"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2023820"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comparing two items to one another. Vertically align to center after content is populated.</a:t>
            </a:r>
          </a:p>
          <a:p>
            <a:pPr lvl="0"/>
            <a:endParaRPr lang="en-US"/>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6736596" y="2809767"/>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ALL CAPS</a:t>
            </a:r>
          </a:p>
          <a:p>
            <a:pPr lvl="0"/>
            <a:endParaRPr lang="en-US"/>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6736596" y="3521990"/>
            <a:ext cx="4214248" cy="1855921"/>
          </a:xfrm>
        </p:spPr>
        <p:txBody>
          <a:bodyPr>
            <a:normAutofit/>
          </a:bodyPr>
          <a:lstStyle>
            <a:lvl1pPr marL="0" indent="0">
              <a:buNone/>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descriptions can also be two components for am item. Vertically align to center after content is populated.</a:t>
            </a:r>
          </a:p>
          <a:p>
            <a:pPr lvl="0"/>
            <a:endParaRPr lang="en-US"/>
          </a:p>
        </p:txBody>
      </p:sp>
    </p:spTree>
    <p:extLst>
      <p:ext uri="{BB962C8B-B14F-4D97-AF65-F5344CB8AC3E}">
        <p14:creationId xmlns:p14="http://schemas.microsoft.com/office/powerpoint/2010/main" val="20806175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4FEFB081-E5BA-744D-8BDE-77AB05A7E2E0}"/>
              </a:ext>
            </a:extLst>
          </p:cNvPr>
          <p:cNvSpPr>
            <a:spLocks noGrp="1"/>
          </p:cNvSpPr>
          <p:nvPr>
            <p:ph idx="1" hasCustomPrompt="1"/>
          </p:nvPr>
        </p:nvSpPr>
        <p:spPr>
          <a:xfrm>
            <a:off x="1301330" y="598311"/>
            <a:ext cx="4214248" cy="4844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LEAD IN</a:t>
            </a:r>
          </a:p>
          <a:p>
            <a:pPr lvl="0"/>
            <a:endParaRPr lang="en-US"/>
          </a:p>
        </p:txBody>
      </p:sp>
      <p:sp>
        <p:nvSpPr>
          <p:cNvPr id="8" name="Title 1">
            <a:extLst>
              <a:ext uri="{FF2B5EF4-FFF2-40B4-BE49-F238E27FC236}">
                <a16:creationId xmlns:a16="http://schemas.microsoft.com/office/drawing/2014/main" id="{97F20B7A-FA54-D646-9F4D-980926F6AA4A}"/>
              </a:ext>
            </a:extLst>
          </p:cNvPr>
          <p:cNvSpPr>
            <a:spLocks noGrp="1"/>
          </p:cNvSpPr>
          <p:nvPr>
            <p:ph type="title" hasCustomPrompt="1"/>
          </p:nvPr>
        </p:nvSpPr>
        <p:spPr>
          <a:xfrm>
            <a:off x="1280721" y="1309511"/>
            <a:ext cx="8925732" cy="700042"/>
          </a:xfrm>
        </p:spPr>
        <p:txBody>
          <a:bodyPr anchor="b">
            <a:noAutofit/>
          </a:bodyPr>
          <a:lstStyle>
            <a:lvl1pPr>
              <a:defRPr sz="5400" b="1" i="0">
                <a:solidFill>
                  <a:srgbClr val="1D1D28"/>
                </a:solidFill>
                <a:latin typeface="Georgia" panose="02040502050405020303" pitchFamily="18" charset="0"/>
              </a:defRPr>
            </a:lvl1pPr>
          </a:lstStyle>
          <a:p>
            <a:r>
              <a:rPr lang="en-US"/>
              <a:t>Table Slide</a:t>
            </a:r>
          </a:p>
        </p:txBody>
      </p:sp>
    </p:spTree>
    <p:extLst>
      <p:ext uri="{BB962C8B-B14F-4D97-AF65-F5344CB8AC3E}">
        <p14:creationId xmlns:p14="http://schemas.microsoft.com/office/powerpoint/2010/main" val="9208347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tat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1312620" y="1309511"/>
            <a:ext cx="8925732" cy="1659468"/>
          </a:xfrm>
        </p:spPr>
        <p:txBody>
          <a:bodyPr anchor="b">
            <a:noAutofit/>
          </a:bodyPr>
          <a:lstStyle>
            <a:lvl1pPr>
              <a:defRPr sz="5400" b="1" i="0">
                <a:solidFill>
                  <a:srgbClr val="1D1D28"/>
                </a:solidFill>
                <a:latin typeface="Georgia" panose="02040502050405020303" pitchFamily="18" charset="0"/>
              </a:defRPr>
            </a:lvl1pPr>
          </a:lstStyle>
          <a:p>
            <a:r>
              <a:rPr lang="en-US"/>
              <a:t>Stat Slide</a:t>
            </a:r>
            <a:br>
              <a:rPr lang="en-US"/>
            </a:br>
            <a:r>
              <a:rPr lang="en-US"/>
              <a:t>By The Numbers</a:t>
            </a:r>
          </a:p>
        </p:txBody>
      </p:sp>
      <p:sp>
        <p:nvSpPr>
          <p:cNvPr id="9" name="Rectangle 8">
            <a:extLst>
              <a:ext uri="{FF2B5EF4-FFF2-40B4-BE49-F238E27FC236}">
                <a16:creationId xmlns:a16="http://schemas.microsoft.com/office/drawing/2014/main" id="{1D346BE6-7A4D-7546-A08F-6DF5C62B9947}"/>
              </a:ext>
            </a:extLst>
          </p:cNvPr>
          <p:cNvSpPr/>
          <p:nvPr/>
        </p:nvSpPr>
        <p:spPr>
          <a:xfrm>
            <a:off x="1322286"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2" name="Rectangle 11">
            <a:extLst>
              <a:ext uri="{FF2B5EF4-FFF2-40B4-BE49-F238E27FC236}">
                <a16:creationId xmlns:a16="http://schemas.microsoft.com/office/drawing/2014/main" id="{B98569CA-2D86-DF41-B916-D63E6C13D4AA}"/>
              </a:ext>
            </a:extLst>
          </p:cNvPr>
          <p:cNvSpPr/>
          <p:nvPr/>
        </p:nvSpPr>
        <p:spPr>
          <a:xfrm>
            <a:off x="3737958"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7" name="Rectangle 16">
            <a:extLst>
              <a:ext uri="{FF2B5EF4-FFF2-40B4-BE49-F238E27FC236}">
                <a16:creationId xmlns:a16="http://schemas.microsoft.com/office/drawing/2014/main" id="{0A4EDD7B-4785-E342-AFB6-0DCB3E83B62F}"/>
              </a:ext>
            </a:extLst>
          </p:cNvPr>
          <p:cNvSpPr/>
          <p:nvPr/>
        </p:nvSpPr>
        <p:spPr>
          <a:xfrm>
            <a:off x="6153781"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8" name="Rectangle 17">
            <a:extLst>
              <a:ext uri="{FF2B5EF4-FFF2-40B4-BE49-F238E27FC236}">
                <a16:creationId xmlns:a16="http://schemas.microsoft.com/office/drawing/2014/main" id="{0D42D723-4530-0548-B98A-8EBA38506952}"/>
              </a:ext>
            </a:extLst>
          </p:cNvPr>
          <p:cNvSpPr/>
          <p:nvPr/>
        </p:nvSpPr>
        <p:spPr>
          <a:xfrm>
            <a:off x="8569604" y="3299465"/>
            <a:ext cx="2300111"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12700" indent="-12700" algn="ctr">
              <a:lnSpc>
                <a:spcPts val="2300"/>
              </a:lnSpc>
            </a:pPr>
            <a:endParaRPr lang="en-US" sz="1600" spc="100">
              <a:solidFill>
                <a:srgbClr val="F14B22"/>
              </a:solidFill>
              <a:latin typeface="Karla" pitchFamily="2" charset="0"/>
              <a:ea typeface="Karla" pitchFamily="2" charset="0"/>
              <a:cs typeface="Verdana" panose="020B0604030504040204" pitchFamily="34" charset="0"/>
            </a:endParaRPr>
          </a:p>
        </p:txBody>
      </p:sp>
      <p:sp>
        <p:nvSpPr>
          <p:cNvPr id="19" name="Content Placeholder 2">
            <a:extLst>
              <a:ext uri="{FF2B5EF4-FFF2-40B4-BE49-F238E27FC236}">
                <a16:creationId xmlns:a16="http://schemas.microsoft.com/office/drawing/2014/main" id="{964B3719-2FEF-284E-9ECC-4EC365D56459}"/>
              </a:ext>
            </a:extLst>
          </p:cNvPr>
          <p:cNvSpPr>
            <a:spLocks noGrp="1"/>
          </p:cNvSpPr>
          <p:nvPr>
            <p:ph idx="1" hasCustomPrompt="1"/>
          </p:nvPr>
        </p:nvSpPr>
        <p:spPr>
          <a:xfrm>
            <a:off x="1323909" y="743900"/>
            <a:ext cx="4214248"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LEAD IN</a:t>
            </a:r>
          </a:p>
          <a:p>
            <a:pPr lvl="0"/>
            <a:endParaRPr lang="en-US"/>
          </a:p>
        </p:txBody>
      </p:sp>
      <p:sp>
        <p:nvSpPr>
          <p:cNvPr id="4" name="Text Placeholder 3">
            <a:extLst>
              <a:ext uri="{FF2B5EF4-FFF2-40B4-BE49-F238E27FC236}">
                <a16:creationId xmlns:a16="http://schemas.microsoft.com/office/drawing/2014/main" id="{2A50BE15-E1C2-3C4C-B4F8-1F0FD918935E}"/>
              </a:ext>
            </a:extLst>
          </p:cNvPr>
          <p:cNvSpPr>
            <a:spLocks noGrp="1"/>
          </p:cNvSpPr>
          <p:nvPr>
            <p:ph type="body" sz="quarter" idx="13" hasCustomPrompt="1"/>
          </p:nvPr>
        </p:nvSpPr>
        <p:spPr>
          <a:xfrm>
            <a:off x="1329439"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13" name="Text Placeholder 3">
            <a:extLst>
              <a:ext uri="{FF2B5EF4-FFF2-40B4-BE49-F238E27FC236}">
                <a16:creationId xmlns:a16="http://schemas.microsoft.com/office/drawing/2014/main" id="{287EDF52-E32B-0A44-BC51-24935886DBFA}"/>
              </a:ext>
            </a:extLst>
          </p:cNvPr>
          <p:cNvSpPr>
            <a:spLocks noGrp="1"/>
          </p:cNvSpPr>
          <p:nvPr>
            <p:ph type="body" sz="quarter" idx="14" hasCustomPrompt="1"/>
          </p:nvPr>
        </p:nvSpPr>
        <p:spPr>
          <a:xfrm>
            <a:off x="1318807"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15" name="Text Placeholder 3">
            <a:extLst>
              <a:ext uri="{FF2B5EF4-FFF2-40B4-BE49-F238E27FC236}">
                <a16:creationId xmlns:a16="http://schemas.microsoft.com/office/drawing/2014/main" id="{558A7952-A5ED-7143-8D29-0545A7C7605A}"/>
              </a:ext>
            </a:extLst>
          </p:cNvPr>
          <p:cNvSpPr>
            <a:spLocks noGrp="1"/>
          </p:cNvSpPr>
          <p:nvPr>
            <p:ph type="body" sz="quarter" idx="15" hasCustomPrompt="1"/>
          </p:nvPr>
        </p:nvSpPr>
        <p:spPr>
          <a:xfrm>
            <a:off x="3733800"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0" name="Text Placeholder 3">
            <a:extLst>
              <a:ext uri="{FF2B5EF4-FFF2-40B4-BE49-F238E27FC236}">
                <a16:creationId xmlns:a16="http://schemas.microsoft.com/office/drawing/2014/main" id="{D3A43D3C-DA2C-5A4E-AAAE-E246FA79451C}"/>
              </a:ext>
            </a:extLst>
          </p:cNvPr>
          <p:cNvSpPr>
            <a:spLocks noGrp="1"/>
          </p:cNvSpPr>
          <p:nvPr>
            <p:ph type="body" sz="quarter" idx="16" hasCustomPrompt="1"/>
          </p:nvPr>
        </p:nvSpPr>
        <p:spPr>
          <a:xfrm>
            <a:off x="3723168"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1" name="Text Placeholder 3">
            <a:extLst>
              <a:ext uri="{FF2B5EF4-FFF2-40B4-BE49-F238E27FC236}">
                <a16:creationId xmlns:a16="http://schemas.microsoft.com/office/drawing/2014/main" id="{A92A30C8-876A-4748-81B6-B6B226500FEF}"/>
              </a:ext>
            </a:extLst>
          </p:cNvPr>
          <p:cNvSpPr>
            <a:spLocks noGrp="1"/>
          </p:cNvSpPr>
          <p:nvPr>
            <p:ph type="body" sz="quarter" idx="17" hasCustomPrompt="1"/>
          </p:nvPr>
        </p:nvSpPr>
        <p:spPr>
          <a:xfrm>
            <a:off x="6161567"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2" name="Text Placeholder 3">
            <a:extLst>
              <a:ext uri="{FF2B5EF4-FFF2-40B4-BE49-F238E27FC236}">
                <a16:creationId xmlns:a16="http://schemas.microsoft.com/office/drawing/2014/main" id="{8FC7E2EB-7EA2-1D4B-A6A6-EDF8696F6818}"/>
              </a:ext>
            </a:extLst>
          </p:cNvPr>
          <p:cNvSpPr>
            <a:spLocks noGrp="1"/>
          </p:cNvSpPr>
          <p:nvPr>
            <p:ph type="body" sz="quarter" idx="18" hasCustomPrompt="1"/>
          </p:nvPr>
        </p:nvSpPr>
        <p:spPr>
          <a:xfrm>
            <a:off x="6150935"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
        <p:nvSpPr>
          <p:cNvPr id="23" name="Text Placeholder 3">
            <a:extLst>
              <a:ext uri="{FF2B5EF4-FFF2-40B4-BE49-F238E27FC236}">
                <a16:creationId xmlns:a16="http://schemas.microsoft.com/office/drawing/2014/main" id="{7913C168-16FE-AD4E-B480-82BC5F8130CD}"/>
              </a:ext>
            </a:extLst>
          </p:cNvPr>
          <p:cNvSpPr>
            <a:spLocks noGrp="1"/>
          </p:cNvSpPr>
          <p:nvPr>
            <p:ph type="body" sz="quarter" idx="19" hasCustomPrompt="1"/>
          </p:nvPr>
        </p:nvSpPr>
        <p:spPr>
          <a:xfrm>
            <a:off x="8578701" y="3530342"/>
            <a:ext cx="2289175" cy="1222411"/>
          </a:xfrm>
        </p:spPr>
        <p:txBody>
          <a:bodyPr anchor="b">
            <a:noAutofit/>
          </a:bodyPr>
          <a:lstStyle>
            <a:lvl1pPr marL="0" indent="0" algn="ctr">
              <a:lnSpc>
                <a:spcPct val="100000"/>
              </a:lnSpc>
              <a:buNone/>
              <a:defRPr lang="en-US" sz="6600" b="1" i="0" kern="1200" spc="-300" dirty="0">
                <a:solidFill>
                  <a:schemeClr val="tx1"/>
                </a:solidFill>
                <a:latin typeface="Georgia" panose="02040502050405020303" pitchFamily="18"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100k</a:t>
            </a:r>
          </a:p>
        </p:txBody>
      </p:sp>
      <p:sp>
        <p:nvSpPr>
          <p:cNvPr id="24" name="Text Placeholder 3">
            <a:extLst>
              <a:ext uri="{FF2B5EF4-FFF2-40B4-BE49-F238E27FC236}">
                <a16:creationId xmlns:a16="http://schemas.microsoft.com/office/drawing/2014/main" id="{3AC565B7-AC38-0E4C-B990-0728D092D0EB}"/>
              </a:ext>
            </a:extLst>
          </p:cNvPr>
          <p:cNvSpPr>
            <a:spLocks noGrp="1"/>
          </p:cNvSpPr>
          <p:nvPr>
            <p:ph type="body" sz="quarter" idx="20" hasCustomPrompt="1"/>
          </p:nvPr>
        </p:nvSpPr>
        <p:spPr>
          <a:xfrm>
            <a:off x="8568069" y="4765151"/>
            <a:ext cx="2306896" cy="531295"/>
          </a:xfrm>
        </p:spPr>
        <p:txBody>
          <a:bodyPr>
            <a:noAutofit/>
          </a:bodyPr>
          <a:lstStyle>
            <a:lvl1pPr marL="0" indent="0" algn="ctr">
              <a:spcBef>
                <a:spcPts val="0"/>
              </a:spcBef>
              <a:buNone/>
              <a:defRPr lang="en-US" sz="1600" kern="1200" spc="100" dirty="0">
                <a:solidFill>
                  <a:srgbClr val="F14B22"/>
                </a:solidFill>
                <a:latin typeface="Karla" pitchFamily="2" charset="0"/>
                <a:ea typeface="Karla" pitchFamily="2"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SHORT 2 LINE WRITEUP IN CAPS</a:t>
            </a:r>
          </a:p>
        </p:txBody>
      </p:sp>
    </p:spTree>
    <p:extLst>
      <p:ext uri="{BB962C8B-B14F-4D97-AF65-F5344CB8AC3E}">
        <p14:creationId xmlns:p14="http://schemas.microsoft.com/office/powerpoint/2010/main" val="292605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all Out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46C72-C82E-4549-88BD-BCB5CF5627D7}"/>
              </a:ext>
            </a:extLst>
          </p:cNvPr>
          <p:cNvSpPr>
            <a:spLocks noGrp="1"/>
          </p:cNvSpPr>
          <p:nvPr>
            <p:ph type="ctrTitle" hasCustomPrompt="1"/>
          </p:nvPr>
        </p:nvSpPr>
        <p:spPr>
          <a:xfrm>
            <a:off x="1205188" y="887787"/>
            <a:ext cx="8438541" cy="2844153"/>
          </a:xfrm>
        </p:spPr>
        <p:txBody>
          <a:bodyPr anchor="b"/>
          <a:lstStyle>
            <a:lvl1pPr algn="l">
              <a:defRPr sz="6000" b="1" i="0">
                <a:solidFill>
                  <a:srgbClr val="1D1D28"/>
                </a:solidFill>
                <a:latin typeface="Georgia" panose="02040502050405020303" pitchFamily="18" charset="0"/>
              </a:defRPr>
            </a:lvl1pPr>
          </a:lstStyle>
          <a:p>
            <a:r>
              <a:rPr lang="en-US"/>
              <a:t>This is the place for a large eye-catching quote or statement.</a:t>
            </a:r>
          </a:p>
        </p:txBody>
      </p:sp>
      <p:sp>
        <p:nvSpPr>
          <p:cNvPr id="17" name="Content Placeholder 2">
            <a:extLst>
              <a:ext uri="{FF2B5EF4-FFF2-40B4-BE49-F238E27FC236}">
                <a16:creationId xmlns:a16="http://schemas.microsoft.com/office/drawing/2014/main" id="{7345F6BE-8FE3-8245-8C75-CD3C26C582AD}"/>
              </a:ext>
            </a:extLst>
          </p:cNvPr>
          <p:cNvSpPr>
            <a:spLocks noGrp="1"/>
          </p:cNvSpPr>
          <p:nvPr>
            <p:ph idx="13" hasCustomPrompt="1"/>
          </p:nvPr>
        </p:nvSpPr>
        <p:spPr>
          <a:xfrm>
            <a:off x="1193961"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This can be a short writeup for an item. It can be 2-3 concise sentences. The typeface is Karla size 14 point.</a:t>
            </a:r>
          </a:p>
        </p:txBody>
      </p:sp>
      <p:sp>
        <p:nvSpPr>
          <p:cNvPr id="19" name="Content Placeholder 2">
            <a:extLst>
              <a:ext uri="{FF2B5EF4-FFF2-40B4-BE49-F238E27FC236}">
                <a16:creationId xmlns:a16="http://schemas.microsoft.com/office/drawing/2014/main" id="{7D47A99E-369C-2D49-95D0-72C43B0CFC49}"/>
              </a:ext>
            </a:extLst>
          </p:cNvPr>
          <p:cNvSpPr>
            <a:spLocks noGrp="1"/>
          </p:cNvSpPr>
          <p:nvPr>
            <p:ph idx="14" hasCustomPrompt="1"/>
          </p:nvPr>
        </p:nvSpPr>
        <p:spPr>
          <a:xfrm>
            <a:off x="4612763"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This can be a short writeup for an item. It can be 2-3 concise sentences. The typeface is Karla size 14 point.</a:t>
            </a:r>
          </a:p>
        </p:txBody>
      </p:sp>
      <p:sp>
        <p:nvSpPr>
          <p:cNvPr id="20" name="Content Placeholder 2">
            <a:extLst>
              <a:ext uri="{FF2B5EF4-FFF2-40B4-BE49-F238E27FC236}">
                <a16:creationId xmlns:a16="http://schemas.microsoft.com/office/drawing/2014/main" id="{BD784151-A896-8F40-871D-355CA6E3418E}"/>
              </a:ext>
            </a:extLst>
          </p:cNvPr>
          <p:cNvSpPr>
            <a:spLocks noGrp="1"/>
          </p:cNvSpPr>
          <p:nvPr>
            <p:ph idx="15" hasCustomPrompt="1"/>
          </p:nvPr>
        </p:nvSpPr>
        <p:spPr>
          <a:xfrm>
            <a:off x="8024035" y="4643644"/>
            <a:ext cx="3229183" cy="1374383"/>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This can be a short writeup for an item. It can be 2-3 concise sentences. The typeface is Karla size 14 point.</a:t>
            </a:r>
          </a:p>
        </p:txBody>
      </p:sp>
      <p:sp>
        <p:nvSpPr>
          <p:cNvPr id="27" name="Subtitle 2">
            <a:extLst>
              <a:ext uri="{FF2B5EF4-FFF2-40B4-BE49-F238E27FC236}">
                <a16:creationId xmlns:a16="http://schemas.microsoft.com/office/drawing/2014/main" id="{C4B002B7-FA31-9343-9848-4A6AF1227F0F}"/>
              </a:ext>
            </a:extLst>
          </p:cNvPr>
          <p:cNvSpPr>
            <a:spLocks noGrp="1"/>
          </p:cNvSpPr>
          <p:nvPr>
            <p:ph type="subTitle" idx="1" hasCustomPrompt="1"/>
          </p:nvPr>
        </p:nvSpPr>
        <p:spPr>
          <a:xfrm>
            <a:off x="1205188" y="4155484"/>
            <a:ext cx="3196691" cy="401648"/>
          </a:xfrm>
        </p:spPr>
        <p:txBody>
          <a:bodyPr>
            <a:normAutofit/>
          </a:bodyPr>
          <a:lstStyle>
            <a:lvl1pPr marL="0" indent="0" algn="l">
              <a:buNone/>
              <a:defRPr sz="1800" spc="100" baseline="0">
                <a:solidFill>
                  <a:srgbClr val="3397D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ITEM 1 ALL CAPS</a:t>
            </a:r>
          </a:p>
        </p:txBody>
      </p:sp>
      <p:sp>
        <p:nvSpPr>
          <p:cNvPr id="28" name="Content Placeholder 2">
            <a:extLst>
              <a:ext uri="{FF2B5EF4-FFF2-40B4-BE49-F238E27FC236}">
                <a16:creationId xmlns:a16="http://schemas.microsoft.com/office/drawing/2014/main" id="{0576A5AF-28D6-1244-ADFF-3463FE0602A6}"/>
              </a:ext>
            </a:extLst>
          </p:cNvPr>
          <p:cNvSpPr>
            <a:spLocks noGrp="1"/>
          </p:cNvSpPr>
          <p:nvPr>
            <p:ph idx="16" hasCustomPrompt="1"/>
          </p:nvPr>
        </p:nvSpPr>
        <p:spPr>
          <a:xfrm>
            <a:off x="4612763"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2 ALL CAPS</a:t>
            </a:r>
          </a:p>
        </p:txBody>
      </p:sp>
      <p:sp>
        <p:nvSpPr>
          <p:cNvPr id="29" name="Content Placeholder 2">
            <a:extLst>
              <a:ext uri="{FF2B5EF4-FFF2-40B4-BE49-F238E27FC236}">
                <a16:creationId xmlns:a16="http://schemas.microsoft.com/office/drawing/2014/main" id="{0DBD024B-2A09-AC48-A6D2-19EC01D6AA20}"/>
              </a:ext>
            </a:extLst>
          </p:cNvPr>
          <p:cNvSpPr>
            <a:spLocks noGrp="1"/>
          </p:cNvSpPr>
          <p:nvPr>
            <p:ph idx="17" hasCustomPrompt="1"/>
          </p:nvPr>
        </p:nvSpPr>
        <p:spPr>
          <a:xfrm>
            <a:off x="8013401" y="4169734"/>
            <a:ext cx="3229183" cy="391633"/>
          </a:xfrm>
        </p:spPr>
        <p:txBody>
          <a:bodyPr>
            <a:noAutofit/>
          </a:bodyPr>
          <a:lstStyle>
            <a:lvl1pPr marL="0" indent="0">
              <a:buFont typeface="Arial" panose="020B0604020202020204" pitchFamily="34" charset="0"/>
              <a:buNone/>
              <a:defRPr lang="en-US" sz="1800" b="0" i="0" kern="1200" spc="100" baseline="0" dirty="0">
                <a:solidFill>
                  <a:srgbClr val="3397D7"/>
                </a:solidFill>
                <a:latin typeface="Karla" pitchFamily="2" charset="0"/>
                <a:ea typeface="Karla" pitchFamily="2" charset="0"/>
                <a:cs typeface="Verdana" panose="020B060403050404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a:t>ITEM 3 ALL CAPS</a:t>
            </a:r>
          </a:p>
        </p:txBody>
      </p:sp>
    </p:spTree>
    <p:extLst>
      <p:ext uri="{BB962C8B-B14F-4D97-AF65-F5344CB8AC3E}">
        <p14:creationId xmlns:p14="http://schemas.microsoft.com/office/powerpoint/2010/main" val="18181574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estimonial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CDF84BB-B521-5245-AD6C-DDCFD0421391}"/>
              </a:ext>
            </a:extLst>
          </p:cNvPr>
          <p:cNvSpPr>
            <a:spLocks noGrp="1"/>
          </p:cNvSpPr>
          <p:nvPr>
            <p:ph idx="1" hasCustomPrompt="1"/>
          </p:nvPr>
        </p:nvSpPr>
        <p:spPr>
          <a:xfrm>
            <a:off x="838200" y="1115870"/>
            <a:ext cx="3897351" cy="491170"/>
          </a:xfrm>
        </p:spPr>
        <p:txBody>
          <a:bodyPr>
            <a:noAutofit/>
          </a:bodyPr>
          <a:lstStyle>
            <a:lvl1pPr marL="0" indent="0">
              <a:buNone/>
              <a:defRPr sz="2400" spc="100" baseline="0">
                <a:solidFill>
                  <a:srgbClr val="3397D7"/>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SMALL HEADLINE</a:t>
            </a:r>
          </a:p>
        </p:txBody>
      </p:sp>
      <p:sp>
        <p:nvSpPr>
          <p:cNvPr id="9" name="Content Placeholder 2">
            <a:extLst>
              <a:ext uri="{FF2B5EF4-FFF2-40B4-BE49-F238E27FC236}">
                <a16:creationId xmlns:a16="http://schemas.microsoft.com/office/drawing/2014/main" id="{F620065A-CBA1-E346-BC65-0749858F95E9}"/>
              </a:ext>
            </a:extLst>
          </p:cNvPr>
          <p:cNvSpPr>
            <a:spLocks noGrp="1"/>
          </p:cNvSpPr>
          <p:nvPr>
            <p:ph idx="16" hasCustomPrompt="1"/>
          </p:nvPr>
        </p:nvSpPr>
        <p:spPr>
          <a:xfrm>
            <a:off x="838200" y="1778025"/>
            <a:ext cx="3897351" cy="2542478"/>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8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Image to the right can be a screenshot or a computer mockup (which is preferred). You can use this layout to elaborate on a specific product or function. This slide is content heavy so don’t overused in a single presentation. </a:t>
            </a:r>
          </a:p>
        </p:txBody>
      </p:sp>
      <p:sp>
        <p:nvSpPr>
          <p:cNvPr id="11" name="Content Placeholder 7">
            <a:extLst>
              <a:ext uri="{FF2B5EF4-FFF2-40B4-BE49-F238E27FC236}">
                <a16:creationId xmlns:a16="http://schemas.microsoft.com/office/drawing/2014/main" id="{542EB9C7-3810-BB42-B6F7-ADCD889481D6}"/>
              </a:ext>
            </a:extLst>
          </p:cNvPr>
          <p:cNvSpPr>
            <a:spLocks noGrp="1"/>
          </p:cNvSpPr>
          <p:nvPr>
            <p:ph sz="quarter" idx="17"/>
          </p:nvPr>
        </p:nvSpPr>
        <p:spPr>
          <a:xfrm>
            <a:off x="5404625" y="1086649"/>
            <a:ext cx="6022200" cy="3233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DBA40370-9067-B843-9EEB-5D0E81EE226B}"/>
              </a:ext>
            </a:extLst>
          </p:cNvPr>
          <p:cNvSpPr>
            <a:spLocks noGrp="1"/>
          </p:cNvSpPr>
          <p:nvPr>
            <p:ph idx="18" hasCustomPrompt="1"/>
          </p:nvPr>
        </p:nvSpPr>
        <p:spPr>
          <a:xfrm>
            <a:off x="1931019" y="5045334"/>
            <a:ext cx="9532434" cy="888380"/>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6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t>This area can be a testimonial quote from a client. If there is not quote, remove and center the above content in the center of the slide.</a:t>
            </a:r>
            <a:br>
              <a:rPr lang="en-US"/>
            </a:br>
            <a:r>
              <a:rPr lang="en-US"/>
              <a:t>- Client’s Name, Relevant Position Held</a:t>
            </a:r>
          </a:p>
        </p:txBody>
      </p:sp>
      <p:pic>
        <p:nvPicPr>
          <p:cNvPr id="4" name="Picture 3" descr="A picture containing drawing&#10;&#10;Description automatically generated">
            <a:extLst>
              <a:ext uri="{FF2B5EF4-FFF2-40B4-BE49-F238E27FC236}">
                <a16:creationId xmlns:a16="http://schemas.microsoft.com/office/drawing/2014/main" id="{AAB2B1A6-465A-154C-B11F-DB13A0D1621F}"/>
              </a:ext>
            </a:extLst>
          </p:cNvPr>
          <p:cNvPicPr>
            <a:picLocks noChangeAspect="1"/>
          </p:cNvPicPr>
          <p:nvPr/>
        </p:nvPicPr>
        <p:blipFill>
          <a:blip r:embed="rId3"/>
          <a:stretch>
            <a:fillRect/>
          </a:stretch>
        </p:blipFill>
        <p:spPr>
          <a:xfrm>
            <a:off x="859263" y="5041615"/>
            <a:ext cx="892752" cy="890704"/>
          </a:xfrm>
          <a:prstGeom prst="rect">
            <a:avLst/>
          </a:prstGeom>
        </p:spPr>
      </p:pic>
    </p:spTree>
    <p:extLst>
      <p:ext uri="{BB962C8B-B14F-4D97-AF65-F5344CB8AC3E}">
        <p14:creationId xmlns:p14="http://schemas.microsoft.com/office/powerpoint/2010/main" val="23457427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hoto Slide 1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1688592" y="4412751"/>
            <a:ext cx="4966252" cy="1563066"/>
          </a:xfrm>
        </p:spPr>
        <p:txBody>
          <a:bodyPr anchor="ctr"/>
          <a:lstStyle>
            <a:lvl1pPr>
              <a:defRPr b="1" i="0">
                <a:solidFill>
                  <a:srgbClr val="1D1D28"/>
                </a:solidFill>
                <a:latin typeface="Georgia" panose="02040502050405020303" pitchFamily="18" charset="0"/>
              </a:defRPr>
            </a:lvl1pPr>
          </a:lstStyle>
          <a:p>
            <a:r>
              <a:rPr lang="en-US"/>
              <a:t>Photo Slide 1 Headline</a:t>
            </a:r>
          </a:p>
        </p:txBody>
      </p:sp>
      <p:sp>
        <p:nvSpPr>
          <p:cNvPr id="8" name="Content Placeholder 2">
            <a:extLst>
              <a:ext uri="{FF2B5EF4-FFF2-40B4-BE49-F238E27FC236}">
                <a16:creationId xmlns:a16="http://schemas.microsoft.com/office/drawing/2014/main" id="{19A4516D-3513-E741-BDBD-A6374B8C01F0}"/>
              </a:ext>
            </a:extLst>
          </p:cNvPr>
          <p:cNvSpPr>
            <a:spLocks noGrp="1"/>
          </p:cNvSpPr>
          <p:nvPr>
            <p:ph idx="1" hasCustomPrompt="1"/>
          </p:nvPr>
        </p:nvSpPr>
        <p:spPr>
          <a:xfrm>
            <a:off x="7020602" y="4412512"/>
            <a:ext cx="3369268" cy="1607287"/>
          </a:xfrm>
        </p:spPr>
        <p:txBody>
          <a:bodyPr anchor="ct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sz="1400">
                <a:solidFill>
                  <a:srgbClr val="1D1D28"/>
                </a:solidFill>
              </a:rPr>
              <a:t>Place a large impactful photo or graphic above. The focus of this slide is the image &amp; headline. This is an area for descriptor text. </a:t>
            </a:r>
          </a:p>
        </p:txBody>
      </p:sp>
      <p:sp>
        <p:nvSpPr>
          <p:cNvPr id="11" name="Picture Placeholder 6">
            <a:extLst>
              <a:ext uri="{FF2B5EF4-FFF2-40B4-BE49-F238E27FC236}">
                <a16:creationId xmlns:a16="http://schemas.microsoft.com/office/drawing/2014/main" id="{3F0C222D-B567-C346-BE09-56BD32577C07}"/>
              </a:ext>
            </a:extLst>
          </p:cNvPr>
          <p:cNvSpPr>
            <a:spLocks noGrp="1"/>
          </p:cNvSpPr>
          <p:nvPr>
            <p:ph type="pic" sz="quarter" idx="16"/>
          </p:nvPr>
        </p:nvSpPr>
        <p:spPr>
          <a:xfrm>
            <a:off x="701675" y="627063"/>
            <a:ext cx="10728325" cy="3328987"/>
          </a:xfrm>
        </p:spPr>
        <p:txBody>
          <a:bodyPr/>
          <a:lstStyle/>
          <a:p>
            <a:r>
              <a:rPr lang="en-US"/>
              <a:t>Click icon to add picture</a:t>
            </a:r>
          </a:p>
        </p:txBody>
      </p:sp>
    </p:spTree>
    <p:extLst>
      <p:ext uri="{BB962C8B-B14F-4D97-AF65-F5344CB8AC3E}">
        <p14:creationId xmlns:p14="http://schemas.microsoft.com/office/powerpoint/2010/main" val="36680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9EB30F-E314-EF40-9018-A7B7EC2CDA63}"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6B3B0-49F6-B74A-8F1A-CF223B2EE02A}" type="slidenum">
              <a:rPr lang="en-US" smtClean="0"/>
              <a:t>‹#›</a:t>
            </a:fld>
            <a:endParaRPr lang="en-US"/>
          </a:p>
        </p:txBody>
      </p:sp>
      <p:sp>
        <p:nvSpPr>
          <p:cNvPr id="10" name="Title 1"/>
          <p:cNvSpPr>
            <a:spLocks noGrp="1"/>
          </p:cNvSpPr>
          <p:nvPr>
            <p:ph type="ctrTitle" hasCustomPrompt="1"/>
          </p:nvPr>
        </p:nvSpPr>
        <p:spPr>
          <a:xfrm>
            <a:off x="1524000" y="1760714"/>
            <a:ext cx="9144000" cy="1078449"/>
          </a:xfrm>
        </p:spPr>
        <p:txBody>
          <a:bodyPr anchor="b">
            <a:normAutofit/>
          </a:bodyPr>
          <a:lstStyle>
            <a:lvl1pPr algn="ctr">
              <a:defRPr sz="6000" b="1" i="0" spc="600" baseline="0">
                <a:solidFill>
                  <a:schemeClr val="bg1"/>
                </a:solidFill>
                <a:latin typeface="Century Gothic" charset="0"/>
                <a:ea typeface="Century Gothic" charset="0"/>
                <a:cs typeface="Century Gothic" charset="0"/>
              </a:defRPr>
            </a:lvl1pPr>
          </a:lstStyle>
          <a:p>
            <a:r>
              <a:rPr lang="en-US"/>
              <a:t>TITLE HERE</a:t>
            </a:r>
          </a:p>
        </p:txBody>
      </p:sp>
      <p:sp>
        <p:nvSpPr>
          <p:cNvPr id="11" name="Subtitle 2"/>
          <p:cNvSpPr>
            <a:spLocks noGrp="1"/>
          </p:cNvSpPr>
          <p:nvPr>
            <p:ph type="subTitle" idx="1"/>
          </p:nvPr>
        </p:nvSpPr>
        <p:spPr>
          <a:xfrm>
            <a:off x="1524000" y="3248944"/>
            <a:ext cx="9144000" cy="165576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0711" y="309070"/>
            <a:ext cx="2295293" cy="459059"/>
          </a:xfrm>
          <a:prstGeom prst="rect">
            <a:avLst/>
          </a:prstGeom>
        </p:spPr>
      </p:pic>
    </p:spTree>
    <p:extLst>
      <p:ext uri="{BB962C8B-B14F-4D97-AF65-F5344CB8AC3E}">
        <p14:creationId xmlns:p14="http://schemas.microsoft.com/office/powerpoint/2010/main" val="19780516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hoto Slide 2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0" y="0"/>
            <a:ext cx="6135687" cy="6721642"/>
          </a:xfrm>
        </p:spPr>
        <p:txBody>
          <a:bodyPr/>
          <a:lstStyle/>
          <a:p>
            <a:r>
              <a:rPr lang="en-US"/>
              <a:t>Click icon to add picture</a:t>
            </a:r>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648071" y="3147633"/>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652262" y="2461134"/>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2" name="Title 1">
            <a:extLst>
              <a:ext uri="{FF2B5EF4-FFF2-40B4-BE49-F238E27FC236}">
                <a16:creationId xmlns:a16="http://schemas.microsoft.com/office/drawing/2014/main" id="{FDFED112-F100-D144-A052-F82CC5024C26}"/>
              </a:ext>
            </a:extLst>
          </p:cNvPr>
          <p:cNvSpPr>
            <a:spLocks noGrp="1"/>
          </p:cNvSpPr>
          <p:nvPr>
            <p:ph type="title" hasCustomPrompt="1"/>
          </p:nvPr>
        </p:nvSpPr>
        <p:spPr>
          <a:xfrm>
            <a:off x="6651832"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2a</a:t>
            </a:r>
          </a:p>
        </p:txBody>
      </p:sp>
    </p:spTree>
    <p:extLst>
      <p:ext uri="{BB962C8B-B14F-4D97-AF65-F5344CB8AC3E}">
        <p14:creationId xmlns:p14="http://schemas.microsoft.com/office/powerpoint/2010/main" val="36648298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hoto Slide 2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6056313" y="0"/>
            <a:ext cx="6135687" cy="6723529"/>
          </a:xfrm>
        </p:spPr>
        <p:txBody>
          <a:bodyPr/>
          <a:lstStyle/>
          <a:p>
            <a:r>
              <a:rPr lang="en-US"/>
              <a:t>Click icon to add picture</a:t>
            </a:r>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920007" y="3141102"/>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924198" y="2454603"/>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8" name="Title 1">
            <a:extLst>
              <a:ext uri="{FF2B5EF4-FFF2-40B4-BE49-F238E27FC236}">
                <a16:creationId xmlns:a16="http://schemas.microsoft.com/office/drawing/2014/main" id="{2A1DF940-809A-0A4F-8F4F-E7B600977279}"/>
              </a:ext>
            </a:extLst>
          </p:cNvPr>
          <p:cNvSpPr>
            <a:spLocks noGrp="1"/>
          </p:cNvSpPr>
          <p:nvPr>
            <p:ph type="title" hasCustomPrompt="1"/>
          </p:nvPr>
        </p:nvSpPr>
        <p:spPr>
          <a:xfrm>
            <a:off x="924801"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2b</a:t>
            </a:r>
          </a:p>
        </p:txBody>
      </p:sp>
    </p:spTree>
    <p:extLst>
      <p:ext uri="{BB962C8B-B14F-4D97-AF65-F5344CB8AC3E}">
        <p14:creationId xmlns:p14="http://schemas.microsoft.com/office/powerpoint/2010/main" val="7923602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hoto Slide 3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478B34CE-A362-6B45-BEF1-462234232F98}"/>
              </a:ext>
            </a:extLst>
          </p:cNvPr>
          <p:cNvSpPr>
            <a:spLocks noGrp="1"/>
          </p:cNvSpPr>
          <p:nvPr>
            <p:ph type="pic" sz="quarter" idx="13"/>
          </p:nvPr>
        </p:nvSpPr>
        <p:spPr>
          <a:xfrm>
            <a:off x="672999" y="737006"/>
            <a:ext cx="5376672" cy="5383988"/>
          </a:xfrm>
        </p:spPr>
        <p:txBody>
          <a:bodyPr/>
          <a:lstStyle/>
          <a:p>
            <a:r>
              <a:rPr lang="en-US"/>
              <a:t>Click icon to add picture</a:t>
            </a:r>
          </a:p>
        </p:txBody>
      </p:sp>
      <p:sp>
        <p:nvSpPr>
          <p:cNvPr id="16" name="Content Placeholder 2">
            <a:extLst>
              <a:ext uri="{FF2B5EF4-FFF2-40B4-BE49-F238E27FC236}">
                <a16:creationId xmlns:a16="http://schemas.microsoft.com/office/drawing/2014/main" id="{110709C7-7CDB-B043-95AC-729CB3A1EB73}"/>
              </a:ext>
            </a:extLst>
          </p:cNvPr>
          <p:cNvSpPr>
            <a:spLocks noGrp="1"/>
          </p:cNvSpPr>
          <p:nvPr>
            <p:ph idx="15" hasCustomPrompt="1"/>
          </p:nvPr>
        </p:nvSpPr>
        <p:spPr>
          <a:xfrm>
            <a:off x="6635009" y="3134568"/>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7" name="Subtitle 2">
            <a:extLst>
              <a:ext uri="{FF2B5EF4-FFF2-40B4-BE49-F238E27FC236}">
                <a16:creationId xmlns:a16="http://schemas.microsoft.com/office/drawing/2014/main" id="{C11437B6-8613-2B43-B220-69A62A7E492D}"/>
              </a:ext>
            </a:extLst>
          </p:cNvPr>
          <p:cNvSpPr>
            <a:spLocks noGrp="1"/>
          </p:cNvSpPr>
          <p:nvPr>
            <p:ph type="subTitle" idx="16" hasCustomPrompt="1"/>
          </p:nvPr>
        </p:nvSpPr>
        <p:spPr>
          <a:xfrm>
            <a:off x="6639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1" name="Title 1">
            <a:extLst>
              <a:ext uri="{FF2B5EF4-FFF2-40B4-BE49-F238E27FC236}">
                <a16:creationId xmlns:a16="http://schemas.microsoft.com/office/drawing/2014/main" id="{AE06BC79-75DF-0F41-A9E6-88A47E106597}"/>
              </a:ext>
            </a:extLst>
          </p:cNvPr>
          <p:cNvSpPr>
            <a:spLocks noGrp="1"/>
          </p:cNvSpPr>
          <p:nvPr>
            <p:ph type="title" hasCustomPrompt="1"/>
          </p:nvPr>
        </p:nvSpPr>
        <p:spPr>
          <a:xfrm>
            <a:off x="6639801"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3a</a:t>
            </a:r>
          </a:p>
        </p:txBody>
      </p:sp>
    </p:spTree>
    <p:extLst>
      <p:ext uri="{BB962C8B-B14F-4D97-AF65-F5344CB8AC3E}">
        <p14:creationId xmlns:p14="http://schemas.microsoft.com/office/powerpoint/2010/main" val="37099294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hoto Slide 3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23B05794-3286-EC4A-B8B9-5D961324E574}"/>
              </a:ext>
            </a:extLst>
          </p:cNvPr>
          <p:cNvSpPr>
            <a:spLocks noGrp="1"/>
          </p:cNvSpPr>
          <p:nvPr>
            <p:ph type="pic" sz="quarter" idx="13"/>
          </p:nvPr>
        </p:nvSpPr>
        <p:spPr>
          <a:xfrm>
            <a:off x="6071616" y="737006"/>
            <a:ext cx="5376672" cy="5383988"/>
          </a:xfrm>
        </p:spPr>
        <p:txBody>
          <a:bodyPr/>
          <a:lstStyle/>
          <a:p>
            <a:r>
              <a:rPr lang="en-US"/>
              <a:t>Click icon to add picture</a:t>
            </a:r>
          </a:p>
        </p:txBody>
      </p:sp>
      <p:sp>
        <p:nvSpPr>
          <p:cNvPr id="15" name="Content Placeholder 2">
            <a:extLst>
              <a:ext uri="{FF2B5EF4-FFF2-40B4-BE49-F238E27FC236}">
                <a16:creationId xmlns:a16="http://schemas.microsoft.com/office/drawing/2014/main" id="{10ACF5CA-781A-D84A-84AB-3CB37B8539D3}"/>
              </a:ext>
            </a:extLst>
          </p:cNvPr>
          <p:cNvSpPr>
            <a:spLocks noGrp="1"/>
          </p:cNvSpPr>
          <p:nvPr>
            <p:ph idx="15" hasCustomPrompt="1"/>
          </p:nvPr>
        </p:nvSpPr>
        <p:spPr>
          <a:xfrm>
            <a:off x="920009" y="3134568"/>
            <a:ext cx="4873368" cy="2777372"/>
          </a:xfrm>
        </p:spPr>
        <p:txBody>
          <a:bodyPr>
            <a:normAutofit/>
          </a:bodyPr>
          <a:lstStyle>
            <a:lvl1pPr>
              <a:defRPr sz="20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Short Bullets listing</a:t>
            </a:r>
          </a:p>
          <a:p>
            <a:pPr lvl="0"/>
            <a:r>
              <a:rPr lang="en-US"/>
              <a:t>Don’t overload your slide with content</a:t>
            </a:r>
          </a:p>
          <a:p>
            <a:pPr lvl="0"/>
            <a:r>
              <a:rPr lang="en-US"/>
              <a:t>Center content vertically on page</a:t>
            </a:r>
          </a:p>
          <a:p>
            <a:pPr lvl="0"/>
            <a:r>
              <a:rPr lang="en-US"/>
              <a:t>Bullets are Karla 20 </a:t>
            </a:r>
            <a:r>
              <a:rPr lang="en-US" err="1"/>
              <a:t>pt</a:t>
            </a:r>
            <a:endParaRPr lang="en-US"/>
          </a:p>
        </p:txBody>
      </p:sp>
      <p:sp>
        <p:nvSpPr>
          <p:cNvPr id="16" name="Subtitle 2">
            <a:extLst>
              <a:ext uri="{FF2B5EF4-FFF2-40B4-BE49-F238E27FC236}">
                <a16:creationId xmlns:a16="http://schemas.microsoft.com/office/drawing/2014/main" id="{A28DC4F4-A469-1F4E-B17C-2423F97930AC}"/>
              </a:ext>
            </a:extLst>
          </p:cNvPr>
          <p:cNvSpPr>
            <a:spLocks noGrp="1"/>
          </p:cNvSpPr>
          <p:nvPr>
            <p:ph type="subTitle" idx="16" hasCustomPrompt="1"/>
          </p:nvPr>
        </p:nvSpPr>
        <p:spPr>
          <a:xfrm>
            <a:off x="924200" y="2448069"/>
            <a:ext cx="4228051" cy="449452"/>
          </a:xfrm>
        </p:spPr>
        <p:txBody>
          <a:bodyPr anchor="ctr"/>
          <a:lstStyle>
            <a:lvl1pPr marL="0" indent="0" algn="l">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a:t>
            </a:r>
          </a:p>
        </p:txBody>
      </p:sp>
      <p:sp>
        <p:nvSpPr>
          <p:cNvPr id="18" name="Title 1">
            <a:extLst>
              <a:ext uri="{FF2B5EF4-FFF2-40B4-BE49-F238E27FC236}">
                <a16:creationId xmlns:a16="http://schemas.microsoft.com/office/drawing/2014/main" id="{4DF5861F-6754-3C4F-A24A-D3BE98C2C503}"/>
              </a:ext>
            </a:extLst>
          </p:cNvPr>
          <p:cNvSpPr>
            <a:spLocks noGrp="1"/>
          </p:cNvSpPr>
          <p:nvPr>
            <p:ph type="title" hasCustomPrompt="1"/>
          </p:nvPr>
        </p:nvSpPr>
        <p:spPr>
          <a:xfrm>
            <a:off x="942848" y="1118938"/>
            <a:ext cx="4832310" cy="1304488"/>
          </a:xfrm>
        </p:spPr>
        <p:txBody>
          <a:bodyPr anchor="b">
            <a:noAutofit/>
          </a:bodyPr>
          <a:lstStyle>
            <a:lvl1pPr>
              <a:defRPr sz="4800" b="1" i="0">
                <a:solidFill>
                  <a:srgbClr val="1D1D28"/>
                </a:solidFill>
                <a:latin typeface="Georgia" panose="02040502050405020303" pitchFamily="18" charset="0"/>
              </a:defRPr>
            </a:lvl1pPr>
          </a:lstStyle>
          <a:p>
            <a:r>
              <a:rPr lang="en-US"/>
              <a:t>Photo Slide 3b</a:t>
            </a:r>
          </a:p>
        </p:txBody>
      </p:sp>
    </p:spTree>
    <p:extLst>
      <p:ext uri="{BB962C8B-B14F-4D97-AF65-F5344CB8AC3E}">
        <p14:creationId xmlns:p14="http://schemas.microsoft.com/office/powerpoint/2010/main" val="31847499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hoto Slide 4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851E8F8F-5C2D-4D44-86D7-41BD68C3A8AC}"/>
              </a:ext>
            </a:extLst>
          </p:cNvPr>
          <p:cNvSpPr>
            <a:spLocks noGrp="1"/>
          </p:cNvSpPr>
          <p:nvPr>
            <p:ph type="pic" sz="quarter" idx="13"/>
          </p:nvPr>
        </p:nvSpPr>
        <p:spPr>
          <a:xfrm>
            <a:off x="4089197" y="0"/>
            <a:ext cx="8102803" cy="6711950"/>
          </a:xfrm>
        </p:spPr>
        <p:txBody>
          <a:bodyPr/>
          <a:lstStyle/>
          <a:p>
            <a:r>
              <a:rPr lang="en-US"/>
              <a:t>Click icon to add picture</a:t>
            </a:r>
          </a:p>
        </p:txBody>
      </p:sp>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654091" y="3392402"/>
            <a:ext cx="2875038" cy="1118501"/>
          </a:xfrm>
        </p:spPr>
        <p:txBody>
          <a:bodyPr anchor="b">
            <a:noAutofit/>
          </a:bodyPr>
          <a:lstStyle>
            <a:lvl1pPr>
              <a:defRPr sz="4000" b="1" i="0">
                <a:solidFill>
                  <a:srgbClr val="1D1D28"/>
                </a:solidFill>
                <a:latin typeface="Georgia" panose="02040502050405020303" pitchFamily="18" charset="0"/>
              </a:defRPr>
            </a:lvl1pPr>
          </a:lstStyle>
          <a:p>
            <a:r>
              <a:rPr lang="en-US"/>
              <a:t>Hero Photo Slide 4a</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654092" y="4643645"/>
            <a:ext cx="2897710" cy="1038698"/>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Tree>
    <p:extLst>
      <p:ext uri="{BB962C8B-B14F-4D97-AF65-F5344CB8AC3E}">
        <p14:creationId xmlns:p14="http://schemas.microsoft.com/office/powerpoint/2010/main" val="13713273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37982C48-F995-7C42-8F5A-982F18036782}"/>
              </a:ext>
            </a:extLst>
          </p:cNvPr>
          <p:cNvSpPr>
            <a:spLocks noGrp="1"/>
          </p:cNvSpPr>
          <p:nvPr>
            <p:ph type="pic" sz="quarter" idx="13"/>
          </p:nvPr>
        </p:nvSpPr>
        <p:spPr>
          <a:xfrm>
            <a:off x="0" y="11290"/>
            <a:ext cx="8102803" cy="6711950"/>
          </a:xfrm>
        </p:spPr>
        <p:txBody>
          <a:bodyPr/>
          <a:lstStyle/>
          <a:p>
            <a:r>
              <a:rPr lang="en-US"/>
              <a:t>Click icon to add picture</a:t>
            </a:r>
          </a:p>
        </p:txBody>
      </p:sp>
      <p:sp>
        <p:nvSpPr>
          <p:cNvPr id="6" name="Title 1">
            <a:extLst>
              <a:ext uri="{FF2B5EF4-FFF2-40B4-BE49-F238E27FC236}">
                <a16:creationId xmlns:a16="http://schemas.microsoft.com/office/drawing/2014/main" id="{DD6E2A6E-BD6F-6948-89B2-29CE2CA236DC}"/>
              </a:ext>
            </a:extLst>
          </p:cNvPr>
          <p:cNvSpPr>
            <a:spLocks noGrp="1"/>
          </p:cNvSpPr>
          <p:nvPr>
            <p:ph type="title" hasCustomPrompt="1"/>
          </p:nvPr>
        </p:nvSpPr>
        <p:spPr>
          <a:xfrm>
            <a:off x="8759594" y="3392402"/>
            <a:ext cx="2875038" cy="1118501"/>
          </a:xfrm>
        </p:spPr>
        <p:txBody>
          <a:bodyPr anchor="b">
            <a:noAutofit/>
          </a:bodyPr>
          <a:lstStyle>
            <a:lvl1pPr>
              <a:defRPr sz="4000" b="1" i="0">
                <a:solidFill>
                  <a:srgbClr val="1D1D28"/>
                </a:solidFill>
                <a:latin typeface="Georgia" panose="02040502050405020303" pitchFamily="18" charset="0"/>
              </a:defRPr>
            </a:lvl1pPr>
          </a:lstStyle>
          <a:p>
            <a:r>
              <a:rPr lang="en-US"/>
              <a:t>Hero Photo Slide 4b</a:t>
            </a:r>
          </a:p>
        </p:txBody>
      </p:sp>
      <p:sp>
        <p:nvSpPr>
          <p:cNvPr id="9" name="Content Placeholder 2">
            <a:extLst>
              <a:ext uri="{FF2B5EF4-FFF2-40B4-BE49-F238E27FC236}">
                <a16:creationId xmlns:a16="http://schemas.microsoft.com/office/drawing/2014/main" id="{4A894672-D06B-7A4C-A4A2-2840CE9944D0}"/>
              </a:ext>
            </a:extLst>
          </p:cNvPr>
          <p:cNvSpPr>
            <a:spLocks noGrp="1"/>
          </p:cNvSpPr>
          <p:nvPr>
            <p:ph idx="1" hasCustomPrompt="1"/>
          </p:nvPr>
        </p:nvSpPr>
        <p:spPr>
          <a:xfrm>
            <a:off x="8759595" y="4643645"/>
            <a:ext cx="2897710" cy="1038698"/>
          </a:xfrm>
        </p:spPr>
        <p:txBody>
          <a:bodyPr>
            <a:normAutofit/>
          </a:bodyPr>
          <a:lstStyle>
            <a:lvl1pPr marL="0" indent="0">
              <a:buFont typeface="Arial" panose="020B0604020202020204" pitchFamily="34" charset="0"/>
              <a:buNone/>
              <a:defRPr sz="1400">
                <a:solidFill>
                  <a:srgbClr val="1D1D28"/>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This layout is best for showcasing an image or graphic.</a:t>
            </a:r>
          </a:p>
        </p:txBody>
      </p:sp>
    </p:spTree>
    <p:extLst>
      <p:ext uri="{BB962C8B-B14F-4D97-AF65-F5344CB8AC3E}">
        <p14:creationId xmlns:p14="http://schemas.microsoft.com/office/powerpoint/2010/main" val="27037517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7857FD1-32D1-DA44-8CF9-549075DA7F1B}"/>
              </a:ext>
            </a:extLst>
          </p:cNvPr>
          <p:cNvSpPr>
            <a:spLocks noGrp="1"/>
          </p:cNvSpPr>
          <p:nvPr>
            <p:ph type="title" hasCustomPrompt="1"/>
          </p:nvPr>
        </p:nvSpPr>
        <p:spPr>
          <a:xfrm>
            <a:off x="771089" y="635869"/>
            <a:ext cx="10515600" cy="729843"/>
          </a:xfrm>
        </p:spPr>
        <p:txBody>
          <a:bodyPr/>
          <a:lstStyle>
            <a:lvl1pPr algn="ctr">
              <a:defRPr b="1" i="0">
                <a:latin typeface="Georgia" panose="02040502050405020303" pitchFamily="18" charset="0"/>
              </a:defRPr>
            </a:lvl1pPr>
          </a:lstStyle>
          <a:p>
            <a:pPr lvl="0"/>
            <a:r>
              <a:rPr lang="en-US"/>
              <a:t>This Is A Products Page</a:t>
            </a:r>
          </a:p>
        </p:txBody>
      </p:sp>
      <p:sp>
        <p:nvSpPr>
          <p:cNvPr id="7" name="Subtitle 2">
            <a:extLst>
              <a:ext uri="{FF2B5EF4-FFF2-40B4-BE49-F238E27FC236}">
                <a16:creationId xmlns:a16="http://schemas.microsoft.com/office/drawing/2014/main" id="{345F8823-EAC7-0B46-B353-0919A2F968A6}"/>
              </a:ext>
            </a:extLst>
          </p:cNvPr>
          <p:cNvSpPr>
            <a:spLocks noGrp="1"/>
          </p:cNvSpPr>
          <p:nvPr>
            <p:ph type="subTitle" idx="13" hasCustomPrompt="1"/>
          </p:nvPr>
        </p:nvSpPr>
        <p:spPr>
          <a:xfrm>
            <a:off x="763399" y="1387324"/>
            <a:ext cx="10519794" cy="449452"/>
          </a:xfrm>
        </p:spPr>
        <p:txBody>
          <a:bodyPr anchor="ctr"/>
          <a:lstStyle>
            <a:lvl1pPr marL="0" indent="0" algn="ctr">
              <a:buNone/>
              <a:defRPr sz="2400" spc="100" baseline="0">
                <a:solidFill>
                  <a:srgbClr val="F14B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OPTIONAL SUBHEADING CAN GO HERE </a:t>
            </a:r>
          </a:p>
        </p:txBody>
      </p:sp>
      <p:sp>
        <p:nvSpPr>
          <p:cNvPr id="8" name="Text Placeholder 86">
            <a:extLst>
              <a:ext uri="{FF2B5EF4-FFF2-40B4-BE49-F238E27FC236}">
                <a16:creationId xmlns:a16="http://schemas.microsoft.com/office/drawing/2014/main" id="{963DD9D3-D147-9040-B72C-C1AF9E39293B}"/>
              </a:ext>
            </a:extLst>
          </p:cNvPr>
          <p:cNvSpPr>
            <a:spLocks noGrp="1"/>
          </p:cNvSpPr>
          <p:nvPr>
            <p:ph type="body" sz="quarter" idx="14" hasCustomPrompt="1"/>
          </p:nvPr>
        </p:nvSpPr>
        <p:spPr>
          <a:xfrm>
            <a:off x="1598374" y="3641950"/>
            <a:ext cx="2346325" cy="404813"/>
          </a:xfrm>
        </p:spPr>
        <p:txBody>
          <a:bodyPr/>
          <a:lstStyle>
            <a:lvl1pPr marL="0" indent="0" algn="ctr">
              <a:buNone/>
              <a:defRPr/>
            </a:lvl1pPr>
          </a:lstStyle>
          <a:p>
            <a:pPr lvl="0"/>
            <a:r>
              <a:rPr lang="en-US"/>
              <a:t>NAME IN CAPS</a:t>
            </a:r>
          </a:p>
        </p:txBody>
      </p:sp>
      <p:sp>
        <p:nvSpPr>
          <p:cNvPr id="11" name="Text Placeholder 91">
            <a:extLst>
              <a:ext uri="{FF2B5EF4-FFF2-40B4-BE49-F238E27FC236}">
                <a16:creationId xmlns:a16="http://schemas.microsoft.com/office/drawing/2014/main" id="{83B62DF0-702B-3E4F-A4C8-B0E3FA2E2A62}"/>
              </a:ext>
            </a:extLst>
          </p:cNvPr>
          <p:cNvSpPr>
            <a:spLocks noGrp="1"/>
          </p:cNvSpPr>
          <p:nvPr>
            <p:ph type="body" sz="quarter" idx="16" hasCustomPrompt="1"/>
          </p:nvPr>
        </p:nvSpPr>
        <p:spPr>
          <a:xfrm>
            <a:off x="1569638"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PRODUCT NAME</a:t>
            </a:r>
          </a:p>
          <a:p>
            <a:pPr lvl="0"/>
            <a:r>
              <a:rPr lang="en-US"/>
              <a:t>PRODUCT NAME</a:t>
            </a:r>
          </a:p>
          <a:p>
            <a:pPr lvl="0"/>
            <a:r>
              <a:rPr lang="en-US"/>
              <a:t>PRODUCT NAME</a:t>
            </a:r>
          </a:p>
        </p:txBody>
      </p:sp>
      <p:sp>
        <p:nvSpPr>
          <p:cNvPr id="12" name="Content Placeholder 46">
            <a:extLst>
              <a:ext uri="{FF2B5EF4-FFF2-40B4-BE49-F238E27FC236}">
                <a16:creationId xmlns:a16="http://schemas.microsoft.com/office/drawing/2014/main" id="{DA810636-AB52-7B46-BDF6-760D87215917}"/>
              </a:ext>
            </a:extLst>
          </p:cNvPr>
          <p:cNvSpPr>
            <a:spLocks noGrp="1"/>
          </p:cNvSpPr>
          <p:nvPr>
            <p:ph sz="quarter" idx="17"/>
          </p:nvPr>
        </p:nvSpPr>
        <p:spPr>
          <a:xfrm>
            <a:off x="2200036"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Click to edit Master text styles</a:t>
            </a:r>
          </a:p>
        </p:txBody>
      </p:sp>
      <p:sp>
        <p:nvSpPr>
          <p:cNvPr id="13" name="Text Placeholder 86">
            <a:extLst>
              <a:ext uri="{FF2B5EF4-FFF2-40B4-BE49-F238E27FC236}">
                <a16:creationId xmlns:a16="http://schemas.microsoft.com/office/drawing/2014/main" id="{B27B6789-126C-2441-984A-0AD00D3F7E81}"/>
              </a:ext>
            </a:extLst>
          </p:cNvPr>
          <p:cNvSpPr>
            <a:spLocks noGrp="1"/>
          </p:cNvSpPr>
          <p:nvPr>
            <p:ph type="body" sz="quarter" idx="18" hasCustomPrompt="1"/>
          </p:nvPr>
        </p:nvSpPr>
        <p:spPr>
          <a:xfrm>
            <a:off x="4922838" y="3641950"/>
            <a:ext cx="2346325" cy="404813"/>
          </a:xfrm>
        </p:spPr>
        <p:txBody>
          <a:bodyPr/>
          <a:lstStyle>
            <a:lvl1pPr marL="0" indent="0" algn="ctr">
              <a:buNone/>
              <a:defRPr/>
            </a:lvl1pPr>
          </a:lstStyle>
          <a:p>
            <a:pPr lvl="0"/>
            <a:r>
              <a:rPr lang="en-US"/>
              <a:t>NAME IN CAPS</a:t>
            </a:r>
          </a:p>
        </p:txBody>
      </p:sp>
      <p:sp>
        <p:nvSpPr>
          <p:cNvPr id="14" name="Text Placeholder 91">
            <a:extLst>
              <a:ext uri="{FF2B5EF4-FFF2-40B4-BE49-F238E27FC236}">
                <a16:creationId xmlns:a16="http://schemas.microsoft.com/office/drawing/2014/main" id="{D312FD83-F77F-3344-81F7-B2D4F5E15BD0}"/>
              </a:ext>
            </a:extLst>
          </p:cNvPr>
          <p:cNvSpPr>
            <a:spLocks noGrp="1"/>
          </p:cNvSpPr>
          <p:nvPr>
            <p:ph type="body" sz="quarter" idx="20" hasCustomPrompt="1"/>
          </p:nvPr>
        </p:nvSpPr>
        <p:spPr>
          <a:xfrm>
            <a:off x="4894102"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PRODUCT NAME</a:t>
            </a:r>
          </a:p>
          <a:p>
            <a:pPr lvl="0"/>
            <a:r>
              <a:rPr lang="en-US"/>
              <a:t>PRODUCT NAME</a:t>
            </a:r>
          </a:p>
          <a:p>
            <a:pPr lvl="0"/>
            <a:r>
              <a:rPr lang="en-US"/>
              <a:t>PRODUCT NAME</a:t>
            </a:r>
          </a:p>
        </p:txBody>
      </p:sp>
      <p:sp>
        <p:nvSpPr>
          <p:cNvPr id="15" name="Content Placeholder 46">
            <a:extLst>
              <a:ext uri="{FF2B5EF4-FFF2-40B4-BE49-F238E27FC236}">
                <a16:creationId xmlns:a16="http://schemas.microsoft.com/office/drawing/2014/main" id="{A97CA19C-E5B5-A94F-A29B-1B307613B75F}"/>
              </a:ext>
            </a:extLst>
          </p:cNvPr>
          <p:cNvSpPr>
            <a:spLocks noGrp="1"/>
          </p:cNvSpPr>
          <p:nvPr>
            <p:ph sz="quarter" idx="21"/>
          </p:nvPr>
        </p:nvSpPr>
        <p:spPr>
          <a:xfrm>
            <a:off x="5524500"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Click to edit Master text styles</a:t>
            </a:r>
          </a:p>
        </p:txBody>
      </p:sp>
      <p:sp>
        <p:nvSpPr>
          <p:cNvPr id="16" name="Text Placeholder 86">
            <a:extLst>
              <a:ext uri="{FF2B5EF4-FFF2-40B4-BE49-F238E27FC236}">
                <a16:creationId xmlns:a16="http://schemas.microsoft.com/office/drawing/2014/main" id="{737597B5-F9A5-8840-8FFB-2F7AD4595AAF}"/>
              </a:ext>
            </a:extLst>
          </p:cNvPr>
          <p:cNvSpPr>
            <a:spLocks noGrp="1"/>
          </p:cNvSpPr>
          <p:nvPr>
            <p:ph type="body" sz="quarter" idx="22" hasCustomPrompt="1"/>
          </p:nvPr>
        </p:nvSpPr>
        <p:spPr>
          <a:xfrm>
            <a:off x="8258436" y="3641950"/>
            <a:ext cx="2346325" cy="404813"/>
          </a:xfrm>
        </p:spPr>
        <p:txBody>
          <a:bodyPr/>
          <a:lstStyle>
            <a:lvl1pPr marL="0" indent="0" algn="ctr">
              <a:buNone/>
              <a:defRPr/>
            </a:lvl1pPr>
          </a:lstStyle>
          <a:p>
            <a:pPr lvl="0"/>
            <a:r>
              <a:rPr lang="en-US"/>
              <a:t>NAME IN CAPS</a:t>
            </a:r>
          </a:p>
        </p:txBody>
      </p:sp>
      <p:sp>
        <p:nvSpPr>
          <p:cNvPr id="17" name="Text Placeholder 91">
            <a:extLst>
              <a:ext uri="{FF2B5EF4-FFF2-40B4-BE49-F238E27FC236}">
                <a16:creationId xmlns:a16="http://schemas.microsoft.com/office/drawing/2014/main" id="{11237DA7-ED1D-0F45-85F4-DDD5D80F8B1E}"/>
              </a:ext>
            </a:extLst>
          </p:cNvPr>
          <p:cNvSpPr>
            <a:spLocks noGrp="1"/>
          </p:cNvSpPr>
          <p:nvPr>
            <p:ph type="body" sz="quarter" idx="24" hasCustomPrompt="1"/>
          </p:nvPr>
        </p:nvSpPr>
        <p:spPr>
          <a:xfrm>
            <a:off x="8229700" y="5074268"/>
            <a:ext cx="2403797" cy="1027127"/>
          </a:xfrm>
        </p:spPr>
        <p:txBody>
          <a:bodyPr anchor="t">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1200" b="1">
                <a:solidFill>
                  <a:srgbClr val="F14B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PRODUCT NAME</a:t>
            </a:r>
          </a:p>
          <a:p>
            <a:pPr lvl="0"/>
            <a:r>
              <a:rPr lang="en-US"/>
              <a:t>PRODUCT NAME</a:t>
            </a:r>
          </a:p>
          <a:p>
            <a:pPr lvl="0"/>
            <a:r>
              <a:rPr lang="en-US"/>
              <a:t>PRODUCT NAME</a:t>
            </a:r>
          </a:p>
        </p:txBody>
      </p:sp>
      <p:sp>
        <p:nvSpPr>
          <p:cNvPr id="18" name="Content Placeholder 46">
            <a:extLst>
              <a:ext uri="{FF2B5EF4-FFF2-40B4-BE49-F238E27FC236}">
                <a16:creationId xmlns:a16="http://schemas.microsoft.com/office/drawing/2014/main" id="{8960E84E-1240-D64F-9207-8B395BE0095D}"/>
              </a:ext>
            </a:extLst>
          </p:cNvPr>
          <p:cNvSpPr>
            <a:spLocks noGrp="1"/>
          </p:cNvSpPr>
          <p:nvPr>
            <p:ph sz="quarter" idx="25"/>
          </p:nvPr>
        </p:nvSpPr>
        <p:spPr>
          <a:xfrm>
            <a:off x="8860098" y="2311122"/>
            <a:ext cx="1143000" cy="1143000"/>
          </a:xfrm>
          <a:solidFill>
            <a:schemeClr val="bg1"/>
          </a:solidFill>
          <a:ln w="12700">
            <a:solidFill>
              <a:srgbClr val="1D1D28">
                <a:alpha val="34000"/>
              </a:srgbClr>
            </a:solidFill>
          </a:ln>
        </p:spPr>
        <p:txBody>
          <a:bodyPr>
            <a:normAutofit/>
          </a:bodyPr>
          <a:lstStyle>
            <a:lvl1pPr marL="0" indent="0">
              <a:buNone/>
              <a:defRPr sz="1200"/>
            </a:lvl1pPr>
          </a:lstStyle>
          <a:p>
            <a:pPr lvl="0"/>
            <a:r>
              <a:rPr lang="en-US"/>
              <a:t>Click to edit Master text styles</a:t>
            </a:r>
          </a:p>
        </p:txBody>
      </p:sp>
      <p:cxnSp>
        <p:nvCxnSpPr>
          <p:cNvPr id="19" name="Straight Connector 18">
            <a:extLst>
              <a:ext uri="{FF2B5EF4-FFF2-40B4-BE49-F238E27FC236}">
                <a16:creationId xmlns:a16="http://schemas.microsoft.com/office/drawing/2014/main" id="{EDCF5BBF-0F69-C544-8166-8088EFA30F9E}"/>
              </a:ext>
            </a:extLst>
          </p:cNvPr>
          <p:cNvCxnSpPr/>
          <p:nvPr/>
        </p:nvCxnSpPr>
        <p:spPr>
          <a:xfrm>
            <a:off x="445888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AA079B-66A7-2046-83E8-C8C1057A2C1E}"/>
              </a:ext>
            </a:extLst>
          </p:cNvPr>
          <p:cNvCxnSpPr/>
          <p:nvPr/>
        </p:nvCxnSpPr>
        <p:spPr>
          <a:xfrm>
            <a:off x="777240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619F786A-86D6-2140-A04D-0129F3F874A4}"/>
              </a:ext>
            </a:extLst>
          </p:cNvPr>
          <p:cNvSpPr>
            <a:spLocks noGrp="1"/>
          </p:cNvSpPr>
          <p:nvPr>
            <p:ph idx="26" hasCustomPrompt="1"/>
          </p:nvPr>
        </p:nvSpPr>
        <p:spPr>
          <a:xfrm>
            <a:off x="1578143"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Short  Description of person, product, suite, etc. Delete products below if not necessary.</a:t>
            </a:r>
            <a:endParaRPr lang="en-US" sz="2400" b="0" i="0">
              <a:latin typeface="Karla" pitchFamily="2" charset="0"/>
              <a:ea typeface="Karla" pitchFamily="2" charset="0"/>
            </a:endParaRPr>
          </a:p>
        </p:txBody>
      </p:sp>
      <p:sp>
        <p:nvSpPr>
          <p:cNvPr id="22" name="Content Placeholder 2">
            <a:extLst>
              <a:ext uri="{FF2B5EF4-FFF2-40B4-BE49-F238E27FC236}">
                <a16:creationId xmlns:a16="http://schemas.microsoft.com/office/drawing/2014/main" id="{D6DF7012-8B39-564D-A694-880FC1FF6AE6}"/>
              </a:ext>
            </a:extLst>
          </p:cNvPr>
          <p:cNvSpPr>
            <a:spLocks noGrp="1"/>
          </p:cNvSpPr>
          <p:nvPr>
            <p:ph idx="27" hasCustomPrompt="1"/>
          </p:nvPr>
        </p:nvSpPr>
        <p:spPr>
          <a:xfrm>
            <a:off x="8231605"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Short  Description of person, product, suite, etc. Delete products below if not necessary.</a:t>
            </a:r>
            <a:endParaRPr lang="en-US" sz="2400" b="0" i="0">
              <a:latin typeface="Karla" pitchFamily="2" charset="0"/>
              <a:ea typeface="Karla" pitchFamily="2" charset="0"/>
            </a:endParaRPr>
          </a:p>
        </p:txBody>
      </p:sp>
      <p:sp>
        <p:nvSpPr>
          <p:cNvPr id="23" name="Content Placeholder 2">
            <a:extLst>
              <a:ext uri="{FF2B5EF4-FFF2-40B4-BE49-F238E27FC236}">
                <a16:creationId xmlns:a16="http://schemas.microsoft.com/office/drawing/2014/main" id="{6AA652B3-1C93-B748-BA12-8F714EF61203}"/>
              </a:ext>
            </a:extLst>
          </p:cNvPr>
          <p:cNvSpPr>
            <a:spLocks noGrp="1"/>
          </p:cNvSpPr>
          <p:nvPr>
            <p:ph idx="28" hasCustomPrompt="1"/>
          </p:nvPr>
        </p:nvSpPr>
        <p:spPr>
          <a:xfrm>
            <a:off x="4902869" y="4229100"/>
            <a:ext cx="2386262" cy="764006"/>
          </a:xfrm>
        </p:spPr>
        <p:txBody>
          <a:bodyPr>
            <a:normAutofit/>
          </a:bodyPr>
          <a:lstStyle>
            <a:lvl1pPr marL="0" marR="0" indent="0" algn="ctr" defTabSz="914400" rtl="0" eaLnBrk="0" fontAlgn="auto" latinLnBrk="0" hangingPunct="0">
              <a:lnSpc>
                <a:spcPct val="100000"/>
              </a:lnSpc>
              <a:spcBef>
                <a:spcPts val="0"/>
              </a:spcBef>
              <a:spcAft>
                <a:spcPts val="0"/>
              </a:spcAft>
              <a:buClrTx/>
              <a:buSzTx/>
              <a:buFontTx/>
              <a:buNone/>
              <a:tabLst/>
              <a:defRPr sz="1100">
                <a:solidFill>
                  <a:srgbClr val="1D1D2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100" b="0" i="0">
                <a:latin typeface="Karla" pitchFamily="2" charset="0"/>
                <a:ea typeface="Karla" pitchFamily="2" charset="0"/>
              </a:rPr>
              <a:t>You can add verticals by duplicating and rearranging content. Be sure to realign.</a:t>
            </a:r>
            <a:endParaRPr lang="en-US" sz="2400" b="0" i="0">
              <a:latin typeface="Karla" pitchFamily="2" charset="0"/>
              <a:ea typeface="Karla" pitchFamily="2" charset="0"/>
            </a:endParaRPr>
          </a:p>
        </p:txBody>
      </p:sp>
    </p:spTree>
    <p:extLst>
      <p:ext uri="{BB962C8B-B14F-4D97-AF65-F5344CB8AC3E}">
        <p14:creationId xmlns:p14="http://schemas.microsoft.com/office/powerpoint/2010/main" val="2766502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ig Headline Spl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948364-9BCB-0C4B-AF43-B4BFCD6201F1}"/>
              </a:ext>
            </a:extLst>
          </p:cNvPr>
          <p:cNvSpPr/>
          <p:nvPr/>
        </p:nvSpPr>
        <p:spPr>
          <a:xfrm>
            <a:off x="-30480" y="-3826"/>
            <a:ext cx="12252960"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3D5E843-AB59-9D41-9CA2-CE1EBC6A7997}"/>
              </a:ext>
            </a:extLst>
          </p:cNvPr>
          <p:cNvSpPr>
            <a:spLocks noGrp="1"/>
          </p:cNvSpPr>
          <p:nvPr>
            <p:ph idx="1" hasCustomPrompt="1"/>
          </p:nvPr>
        </p:nvSpPr>
        <p:spPr>
          <a:xfrm>
            <a:off x="1501288" y="4540708"/>
            <a:ext cx="9127128" cy="1658211"/>
          </a:xfrm>
        </p:spPr>
        <p:txBody>
          <a:bodyPr numCol="2" spcCol="457200">
            <a:normAutofit/>
          </a:bodyPr>
          <a:lstStyle>
            <a:lvl1pPr marL="0" indent="0">
              <a:buNone/>
              <a:defRPr sz="1800">
                <a:solidFill>
                  <a:srgbClr val="171720"/>
                </a:solidFill>
              </a:defRPr>
            </a:lvl1pPr>
            <a:lvl2pPr marL="457200" indent="0">
              <a:buNone/>
              <a:defRPr>
                <a:solidFill>
                  <a:srgbClr val="171720"/>
                </a:solidFill>
              </a:defRPr>
            </a:lvl2pPr>
            <a:lvl3pPr marL="914400" indent="0">
              <a:buNone/>
              <a:defRPr>
                <a:solidFill>
                  <a:srgbClr val="171720"/>
                </a:solidFill>
              </a:defRPr>
            </a:lvl3pPr>
            <a:lvl4pPr marL="1371600" indent="0">
              <a:buNone/>
              <a:defRPr>
                <a:solidFill>
                  <a:srgbClr val="171720"/>
                </a:solidFill>
              </a:defRPr>
            </a:lvl4pPr>
            <a:lvl5pPr marL="1828800" indent="0">
              <a:buNone/>
              <a:defRPr>
                <a:solidFill>
                  <a:srgbClr val="171720"/>
                </a:solidFill>
              </a:defRPr>
            </a:lvl5pPr>
          </a:lstStyle>
          <a:p>
            <a:pPr lvl="0"/>
            <a:r>
              <a:rPr lang="en-US"/>
              <a:t>This can be an area for paragraph copy where a headline can elaborated upon. Type is Karla size 18 point.  This doesn’t need to be  two columns worth of content but this will overflow automatically into the second column. Drag bottom of text block to equalize content in both columns.</a:t>
            </a:r>
          </a:p>
        </p:txBody>
      </p:sp>
      <p:sp>
        <p:nvSpPr>
          <p:cNvPr id="13" name="Title 1">
            <a:extLst>
              <a:ext uri="{FF2B5EF4-FFF2-40B4-BE49-F238E27FC236}">
                <a16:creationId xmlns:a16="http://schemas.microsoft.com/office/drawing/2014/main" id="{91F9937A-3610-214F-8A3C-AE822AC28286}"/>
              </a:ext>
            </a:extLst>
          </p:cNvPr>
          <p:cNvSpPr>
            <a:spLocks noGrp="1"/>
          </p:cNvSpPr>
          <p:nvPr>
            <p:ph type="title" hasCustomPrompt="1"/>
          </p:nvPr>
        </p:nvSpPr>
        <p:spPr>
          <a:xfrm>
            <a:off x="1513164" y="1966286"/>
            <a:ext cx="9174628" cy="1893195"/>
          </a:xfrm>
        </p:spPr>
        <p:txBody>
          <a:bodyPr numCol="1" anchor="t">
            <a:normAutofit/>
          </a:bodyPr>
          <a:lstStyle>
            <a:lvl1pPr>
              <a:defRPr sz="6000" b="1" i="0">
                <a:solidFill>
                  <a:schemeClr val="bg1"/>
                </a:solidFill>
                <a:latin typeface="Georgia" panose="02040502050405020303" pitchFamily="18" charset="0"/>
              </a:defRPr>
            </a:lvl1pPr>
          </a:lstStyle>
          <a:p>
            <a:r>
              <a:rPr lang="en-US"/>
              <a:t>Big Headline That </a:t>
            </a:r>
            <a:br>
              <a:rPr lang="en-US"/>
            </a:br>
            <a:r>
              <a:rPr lang="en-US"/>
              <a:t>Works Best On 2 Lines </a:t>
            </a:r>
          </a:p>
        </p:txBody>
      </p:sp>
      <p:sp>
        <p:nvSpPr>
          <p:cNvPr id="5" name="Text Placeholder 4">
            <a:extLst>
              <a:ext uri="{FF2B5EF4-FFF2-40B4-BE49-F238E27FC236}">
                <a16:creationId xmlns:a16="http://schemas.microsoft.com/office/drawing/2014/main" id="{2EB8E68C-EB1F-6A42-863D-74EC49305EC9}"/>
              </a:ext>
            </a:extLst>
          </p:cNvPr>
          <p:cNvSpPr>
            <a:spLocks noGrp="1"/>
          </p:cNvSpPr>
          <p:nvPr>
            <p:ph type="body" sz="quarter" idx="10" hasCustomPrompt="1"/>
          </p:nvPr>
        </p:nvSpPr>
        <p:spPr>
          <a:xfrm>
            <a:off x="1543606" y="1378196"/>
            <a:ext cx="4593033" cy="509588"/>
          </a:xfrm>
        </p:spPr>
        <p:txBody>
          <a:bodyPr>
            <a:normAutofit/>
          </a:bodyPr>
          <a:lstStyle>
            <a:lvl1pPr marL="0" indent="0">
              <a:buNone/>
              <a:defRPr sz="2000" b="1" i="0" spc="100" baseline="0">
                <a:solidFill>
                  <a:srgbClr val="F14B22"/>
                </a:solidFill>
                <a:latin typeface="Karla" pitchFamily="2" charset="0"/>
                <a:ea typeface="Karla"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SHORT LEAD-IN TEXT ALL CAPS</a:t>
            </a:r>
          </a:p>
        </p:txBody>
      </p:sp>
    </p:spTree>
    <p:extLst>
      <p:ext uri="{BB962C8B-B14F-4D97-AF65-F5344CB8AC3E}">
        <p14:creationId xmlns:p14="http://schemas.microsoft.com/office/powerpoint/2010/main" val="12618014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1307340" y="1990504"/>
            <a:ext cx="5725637" cy="1884485"/>
          </a:xfrm>
        </p:spPr>
        <p:txBody>
          <a:bodyPr anchor="b"/>
          <a:lstStyle>
            <a:lvl1pPr algn="l">
              <a:defRPr sz="6000" b="1" i="0">
                <a:solidFill>
                  <a:schemeClr val="bg1"/>
                </a:solidFill>
                <a:latin typeface="Georgia" panose="02040502050405020303" pitchFamily="18" charset="0"/>
              </a:defRPr>
            </a:lvl1pPr>
          </a:lstStyle>
          <a:p>
            <a:r>
              <a:rPr lang="en-US"/>
              <a:t>This Is A </a:t>
            </a:r>
            <a:br>
              <a:rPr lang="en-US"/>
            </a:br>
            <a:r>
              <a:rPr lang="en-US"/>
              <a:t>Section Slide </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1307340" y="4033952"/>
            <a:ext cx="5725638" cy="913691"/>
          </a:xfrm>
        </p:spPr>
        <p:txBody>
          <a:bodyPr/>
          <a:lstStyle>
            <a:lvl1pPr marL="0" indent="0" algn="l">
              <a:buNone/>
              <a:defRPr sz="2400" spc="100" baseline="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SUBHEAD CAN GO HERE </a:t>
            </a:r>
          </a:p>
        </p:txBody>
      </p:sp>
    </p:spTree>
    <p:extLst>
      <p:ext uri="{BB962C8B-B14F-4D97-AF65-F5344CB8AC3E}">
        <p14:creationId xmlns:p14="http://schemas.microsoft.com/office/powerpoint/2010/main" val="380608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BA4C56-51BF-B848-816D-F4746D12AE15}"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AE0FB-4DA9-CA46-A492-F2D219DCB302}" type="slidenum">
              <a:rPr lang="en-US" smtClean="0"/>
              <a:t>‹#›</a:t>
            </a:fld>
            <a:endParaRPr lang="en-US"/>
          </a:p>
        </p:txBody>
      </p:sp>
      <p:pic>
        <p:nvPicPr>
          <p:cNvPr id="8" name="Picture 7">
            <a:extLst>
              <a:ext uri="{FF2B5EF4-FFF2-40B4-BE49-F238E27FC236}">
                <a16:creationId xmlns:a16="http://schemas.microsoft.com/office/drawing/2014/main" id="{B6061D92-78DF-754A-8456-EE416E20C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1706" y="115031"/>
            <a:ext cx="1504188" cy="1110234"/>
          </a:xfrm>
          <a:prstGeom prst="rect">
            <a:avLst/>
          </a:prstGeom>
        </p:spPr>
      </p:pic>
    </p:spTree>
    <p:extLst>
      <p:ext uri="{BB962C8B-B14F-4D97-AF65-F5344CB8AC3E}">
        <p14:creationId xmlns:p14="http://schemas.microsoft.com/office/powerpoint/2010/main" val="62996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1.emf"/><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8.emf"/><Relationship Id="rId2" Type="http://schemas.openxmlformats.org/officeDocument/2006/relationships/slideLayout" Target="../slideLayouts/slideLayout39.xml"/><Relationship Id="rId16" Type="http://schemas.openxmlformats.org/officeDocument/2006/relationships/theme" Target="../theme/theme5.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11.emf"/><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8.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image" Target="../media/image18.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heme" Target="../theme/theme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5484B-8C6A-1840-AA22-77BCD632F1AB}" type="datetimeFigureOut">
              <a:rPr lang="en-US" smtClean="0"/>
              <a:t>3/24/2025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AB949-2741-A84B-8A9A-DC8582512585}" type="slidenum">
              <a:rPr lang="en-US" smtClean="0"/>
              <a:t>‹#›</a:t>
            </a:fld>
            <a:endParaRPr lang="en-US"/>
          </a:p>
        </p:txBody>
      </p:sp>
    </p:spTree>
    <p:extLst>
      <p:ext uri="{BB962C8B-B14F-4D97-AF65-F5344CB8AC3E}">
        <p14:creationId xmlns:p14="http://schemas.microsoft.com/office/powerpoint/2010/main" val="208149333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6" r:id="rId5"/>
    <p:sldLayoutId id="2147483797" r:id="rId6"/>
    <p:sldLayoutId id="2147483826" r:id="rId7"/>
  </p:sldLayoutIdLst>
  <p:txStyles>
    <p:titleStyle>
      <a:lvl1pPr algn="l" defTabSz="914400" rtl="0" eaLnBrk="1" latinLnBrk="0" hangingPunct="1">
        <a:lnSpc>
          <a:spcPct val="90000"/>
        </a:lnSpc>
        <a:spcBef>
          <a:spcPct val="0"/>
        </a:spcBef>
        <a:buNone/>
        <a:defRPr sz="4400" b="1" i="0" kern="1200">
          <a:solidFill>
            <a:schemeClr val="tx1"/>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A4C56-51BF-B848-816D-F4746D12AE15}" type="datetimeFigureOut">
              <a:rPr lang="en-US" smtClean="0"/>
              <a:t>3/24/2025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AE0FB-4DA9-CA46-A492-F2D219DCB302}" type="slidenum">
              <a:rPr lang="en-US" smtClean="0"/>
              <a:t>‹#›</a:t>
            </a:fld>
            <a:endParaRPr lang="en-US"/>
          </a:p>
        </p:txBody>
      </p:sp>
    </p:spTree>
    <p:extLst>
      <p:ext uri="{BB962C8B-B14F-4D97-AF65-F5344CB8AC3E}">
        <p14:creationId xmlns:p14="http://schemas.microsoft.com/office/powerpoint/2010/main" val="126115404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9" r:id="rId5"/>
    <p:sldLayoutId id="2147483810" r:id="rId6"/>
    <p:sldLayoutId id="2147483827" r:id="rId7"/>
  </p:sldLayoutIdLst>
  <p:txStyles>
    <p:titleStyle>
      <a:lvl1pPr algn="l" defTabSz="914400" rtl="0" eaLnBrk="1" latinLnBrk="0" hangingPunct="1">
        <a:lnSpc>
          <a:spcPct val="90000"/>
        </a:lnSpc>
        <a:spcBef>
          <a:spcPct val="0"/>
        </a:spcBef>
        <a:buNone/>
        <a:defRPr sz="4400" b="1" i="0" kern="1200">
          <a:solidFill>
            <a:schemeClr val="tx1"/>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21A9A-EC68-0948-9CEC-CCBA95D93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816598-3F81-204D-AD8C-E6078A565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A1BDDAC2-F4E9-5542-8582-6831977B1806}"/>
              </a:ext>
            </a:extLst>
          </p:cNvPr>
          <p:cNvSpPr>
            <a:spLocks noGrp="1"/>
          </p:cNvSpPr>
          <p:nvPr>
            <p:ph type="sldNum" sz="quarter" idx="4"/>
          </p:nvPr>
        </p:nvSpPr>
        <p:spPr>
          <a:xfrm>
            <a:off x="9282596" y="114089"/>
            <a:ext cx="2743200" cy="365125"/>
          </a:xfrm>
          <a:prstGeom prst="rect">
            <a:avLst/>
          </a:prstGeom>
        </p:spPr>
        <p:txBody>
          <a:bodyPr anchor="ctr"/>
          <a:lstStyle>
            <a:lvl1pPr marL="0" algn="r" defTabSz="914400" rtl="0" eaLnBrk="1" latinLnBrk="0" hangingPunct="1">
              <a:defRPr lang="en-US" sz="900" b="0" i="0" kern="1200" spc="100" baseline="0" smtClean="0">
                <a:solidFill>
                  <a:srgbClr val="F14B22"/>
                </a:solidFill>
                <a:latin typeface="Karla" pitchFamily="2" charset="0"/>
                <a:ea typeface="Karla" pitchFamily="2" charset="0"/>
                <a:cs typeface="+mn-cs"/>
              </a:defRPr>
            </a:lvl1pPr>
          </a:lstStyle>
          <a:p>
            <a:fld id="{EC7009D3-1C4E-1A4D-B285-9A3F3954C4BE}" type="slidenum">
              <a:rPr lang="en-US" smtClean="0"/>
              <a:t>‹#›</a:t>
            </a:fld>
            <a:endParaRPr lang="en-US"/>
          </a:p>
        </p:txBody>
      </p:sp>
    </p:spTree>
    <p:extLst>
      <p:ext uri="{BB962C8B-B14F-4D97-AF65-F5344CB8AC3E}">
        <p14:creationId xmlns:p14="http://schemas.microsoft.com/office/powerpoint/2010/main" val="396495013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4" r:id="rId4"/>
    <p:sldLayoutId id="214748383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60C74-6728-994E-8814-5A1C29179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64C41-FB97-4246-B6C4-AE329A757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55B4889D-7C28-6B44-8679-C142CCD0A737}"/>
              </a:ext>
            </a:extLst>
          </p:cNvPr>
          <p:cNvSpPr txBox="1"/>
          <p:nvPr/>
        </p:nvSpPr>
        <p:spPr>
          <a:xfrm>
            <a:off x="482321" y="6433685"/>
            <a:ext cx="4322619" cy="2308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spc="100" baseline="0">
                <a:solidFill>
                  <a:schemeClr val="bg1"/>
                </a:solidFill>
                <a:latin typeface="Karla" pitchFamily="2" charset="0"/>
                <a:ea typeface="Karla" pitchFamily="2" charset="0"/>
                <a:cs typeface="+mn-cs"/>
              </a:rPr>
              <a:t>PROPRIETARY &amp; CONFIDENTIAL</a:t>
            </a:r>
          </a:p>
        </p:txBody>
      </p:sp>
      <p:sp>
        <p:nvSpPr>
          <p:cNvPr id="6" name="TextBox 5">
            <a:extLst>
              <a:ext uri="{FF2B5EF4-FFF2-40B4-BE49-F238E27FC236}">
                <a16:creationId xmlns:a16="http://schemas.microsoft.com/office/drawing/2014/main" id="{A87FD07B-E1E0-394F-8781-DE73772C3CD1}"/>
              </a:ext>
            </a:extLst>
          </p:cNvPr>
          <p:cNvSpPr txBox="1"/>
          <p:nvPr/>
        </p:nvSpPr>
        <p:spPr>
          <a:xfrm>
            <a:off x="7678616" y="6433685"/>
            <a:ext cx="4322619" cy="230832"/>
          </a:xfrm>
          <a:prstGeom prst="rect">
            <a:avLst/>
          </a:prstGeom>
          <a:noFill/>
        </p:spPr>
        <p:txBody>
          <a:bodyPr wrap="square" rtlCol="0" anchor="ctr">
            <a:spAutoFit/>
          </a:bodyPr>
          <a:lstStyle/>
          <a:p>
            <a:pPr algn="r"/>
            <a:fld id="{49EA5C0D-C572-0040-9A3F-47B02F3BBEBD}" type="slidenum">
              <a:rPr lang="en-US" sz="900" smtClean="0">
                <a:solidFill>
                  <a:schemeClr val="bg1"/>
                </a:solidFill>
              </a:rPr>
              <a:pPr algn="r"/>
              <a:t>‹#›</a:t>
            </a:fld>
            <a:endParaRPr lang="en-US" sz="900">
              <a:solidFill>
                <a:schemeClr val="bg1"/>
              </a:solidFill>
            </a:endParaRPr>
          </a:p>
        </p:txBody>
      </p:sp>
      <p:pic>
        <p:nvPicPr>
          <p:cNvPr id="8" name="Picture 7">
            <a:extLst>
              <a:ext uri="{FF2B5EF4-FFF2-40B4-BE49-F238E27FC236}">
                <a16:creationId xmlns:a16="http://schemas.microsoft.com/office/drawing/2014/main" id="{F559E76A-25D6-4D49-9A0D-E485CB44F2AF}"/>
              </a:ext>
            </a:extLst>
          </p:cNvPr>
          <p:cNvPicPr>
            <a:picLocks noChangeAspect="1"/>
          </p:cNvPicPr>
          <p:nvPr/>
        </p:nvPicPr>
        <p:blipFill>
          <a:blip r:embed="rId20"/>
          <a:stretch>
            <a:fillRect/>
          </a:stretch>
        </p:blipFill>
        <p:spPr>
          <a:xfrm>
            <a:off x="166204" y="6419256"/>
            <a:ext cx="251239" cy="251239"/>
          </a:xfrm>
          <a:prstGeom prst="rect">
            <a:avLst/>
          </a:prstGeom>
        </p:spPr>
      </p:pic>
    </p:spTree>
    <p:extLst>
      <p:ext uri="{BB962C8B-B14F-4D97-AF65-F5344CB8AC3E}">
        <p14:creationId xmlns:p14="http://schemas.microsoft.com/office/powerpoint/2010/main" val="85236183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Lst>
  <p:hf sldNum="0" hdr="0" ftr="0"/>
  <p:txStyles>
    <p:titleStyle>
      <a:lvl1pPr algn="l" defTabSz="914400" rtl="0" eaLnBrk="1" latinLnBrk="0" hangingPunct="1">
        <a:lnSpc>
          <a:spcPct val="90000"/>
        </a:lnSpc>
        <a:spcBef>
          <a:spcPct val="0"/>
        </a:spcBef>
        <a:buNone/>
        <a:defRPr sz="4800" b="1" i="0" kern="1200">
          <a:solidFill>
            <a:srgbClr val="1D1D28"/>
          </a:solidFill>
          <a:latin typeface="Georgia" panose="02040502050405020303" pitchFamily="18" charset="0"/>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rgbClr val="1D1D28"/>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rgbClr val="1D1D28"/>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60C74-6728-994E-8814-5A1C29179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64C41-FB97-4246-B6C4-AE329A757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663A9A6-9DFB-B74F-B643-5A9A09D0A787}"/>
              </a:ext>
            </a:extLst>
          </p:cNvPr>
          <p:cNvPicPr>
            <a:picLocks noChangeAspect="1"/>
          </p:cNvPicPr>
          <p:nvPr/>
        </p:nvPicPr>
        <p:blipFill>
          <a:blip r:embed="rId17"/>
          <a:stretch>
            <a:fillRect/>
          </a:stretch>
        </p:blipFill>
        <p:spPr>
          <a:xfrm>
            <a:off x="166203" y="6419256"/>
            <a:ext cx="251239" cy="251239"/>
          </a:xfrm>
          <a:prstGeom prst="rect">
            <a:avLst/>
          </a:prstGeom>
        </p:spPr>
      </p:pic>
      <p:sp>
        <p:nvSpPr>
          <p:cNvPr id="4" name="TextBox 3">
            <a:extLst>
              <a:ext uri="{FF2B5EF4-FFF2-40B4-BE49-F238E27FC236}">
                <a16:creationId xmlns:a16="http://schemas.microsoft.com/office/drawing/2014/main" id="{99B2FE07-57C0-2C4C-94D5-4F5320F190D5}"/>
              </a:ext>
            </a:extLst>
          </p:cNvPr>
          <p:cNvSpPr txBox="1"/>
          <p:nvPr/>
        </p:nvSpPr>
        <p:spPr>
          <a:xfrm>
            <a:off x="482321" y="6433685"/>
            <a:ext cx="4322619" cy="2308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spc="100" baseline="0">
                <a:solidFill>
                  <a:srgbClr val="1D1D28"/>
                </a:solidFill>
                <a:latin typeface="Karla" pitchFamily="2" charset="0"/>
                <a:ea typeface="Karla" pitchFamily="2" charset="0"/>
                <a:cs typeface="+mn-cs"/>
              </a:rPr>
              <a:t>PROPRIETARY &amp; CONFIDENTIAL</a:t>
            </a:r>
          </a:p>
        </p:txBody>
      </p:sp>
      <p:sp>
        <p:nvSpPr>
          <p:cNvPr id="11" name="TextBox 10">
            <a:extLst>
              <a:ext uri="{FF2B5EF4-FFF2-40B4-BE49-F238E27FC236}">
                <a16:creationId xmlns:a16="http://schemas.microsoft.com/office/drawing/2014/main" id="{0E89E505-F238-5B41-9129-F796D1768325}"/>
              </a:ext>
            </a:extLst>
          </p:cNvPr>
          <p:cNvSpPr txBox="1"/>
          <p:nvPr/>
        </p:nvSpPr>
        <p:spPr>
          <a:xfrm>
            <a:off x="7678616" y="6433685"/>
            <a:ext cx="4322619" cy="230832"/>
          </a:xfrm>
          <a:prstGeom prst="rect">
            <a:avLst/>
          </a:prstGeom>
          <a:noFill/>
        </p:spPr>
        <p:txBody>
          <a:bodyPr wrap="square" rtlCol="0" anchor="ctr">
            <a:spAutoFit/>
          </a:bodyPr>
          <a:lstStyle/>
          <a:p>
            <a:pPr algn="r"/>
            <a:fld id="{49EA5C0D-C572-0040-9A3F-47B02F3BBEBD}" type="slidenum">
              <a:rPr lang="en-US" sz="900" smtClean="0"/>
              <a:pPr algn="r"/>
              <a:t>‹#›</a:t>
            </a:fld>
            <a:endParaRPr lang="en-US" sz="900"/>
          </a:p>
        </p:txBody>
      </p:sp>
    </p:spTree>
    <p:extLst>
      <p:ext uri="{BB962C8B-B14F-4D97-AF65-F5344CB8AC3E}">
        <p14:creationId xmlns:p14="http://schemas.microsoft.com/office/powerpoint/2010/main" val="100741006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Lst>
  <p:hf sldNum="0" hdr="0" ftr="0"/>
  <p:txStyles>
    <p:titleStyle>
      <a:lvl1pPr algn="l" defTabSz="914400" rtl="0" eaLnBrk="1" latinLnBrk="0" hangingPunct="1">
        <a:lnSpc>
          <a:spcPct val="90000"/>
        </a:lnSpc>
        <a:spcBef>
          <a:spcPct val="0"/>
        </a:spcBef>
        <a:buNone/>
        <a:defRPr sz="4800" b="1" i="0" kern="1200">
          <a:solidFill>
            <a:srgbClr val="1D1D28"/>
          </a:solidFill>
          <a:latin typeface="Georgia" panose="02040502050405020303" pitchFamily="18" charset="0"/>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rgbClr val="1D1D28"/>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rgbClr val="1D1D28"/>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21A9A-EC68-0948-9CEC-CCBA95D93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816598-3F81-204D-AD8C-E6078A565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A1BDDAC2-F4E9-5542-8582-6831977B1806}"/>
              </a:ext>
            </a:extLst>
          </p:cNvPr>
          <p:cNvSpPr>
            <a:spLocks noGrp="1"/>
          </p:cNvSpPr>
          <p:nvPr>
            <p:ph type="sldNum" sz="quarter" idx="4"/>
          </p:nvPr>
        </p:nvSpPr>
        <p:spPr>
          <a:xfrm>
            <a:off x="9282596" y="114089"/>
            <a:ext cx="2743200" cy="365125"/>
          </a:xfrm>
          <a:prstGeom prst="rect">
            <a:avLst/>
          </a:prstGeom>
        </p:spPr>
        <p:txBody>
          <a:bodyPr anchor="ctr"/>
          <a:lstStyle>
            <a:lvl1pPr marL="0" algn="r" defTabSz="914400" rtl="0" eaLnBrk="1" latinLnBrk="0" hangingPunct="1">
              <a:defRPr lang="en-US" sz="900" b="0" i="0" kern="1200" spc="100" baseline="0" smtClean="0">
                <a:solidFill>
                  <a:srgbClr val="F14B22"/>
                </a:solidFill>
                <a:latin typeface="Karla" pitchFamily="2" charset="0"/>
                <a:ea typeface="Karla" pitchFamily="2" charset="0"/>
                <a:cs typeface="+mn-cs"/>
              </a:defRPr>
            </a:lvl1pPr>
          </a:lstStyle>
          <a:p>
            <a:fld id="{EC7009D3-1C4E-1A4D-B285-9A3F3954C4BE}" type="slidenum">
              <a:rPr lang="en-US" smtClean="0"/>
              <a:t>‹#›</a:t>
            </a:fld>
            <a:endParaRPr lang="en-US"/>
          </a:p>
        </p:txBody>
      </p:sp>
    </p:spTree>
    <p:extLst>
      <p:ext uri="{BB962C8B-B14F-4D97-AF65-F5344CB8AC3E}">
        <p14:creationId xmlns:p14="http://schemas.microsoft.com/office/powerpoint/2010/main" val="1035197913"/>
      </p:ext>
    </p:extLst>
  </p:cSld>
  <p:clrMap bg1="lt1" tx1="dk1" bg2="lt2" tx2="dk2" accent1="accent1" accent2="accent2" accent3="accent3" accent4="accent4" accent5="accent5" accent6="accent6" hlink="hlink" folHlink="folHlink"/>
  <p:sldLayoutIdLst>
    <p:sldLayoutId id="21474838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21A9A-EC68-0948-9CEC-CCBA95D93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816598-3F81-204D-AD8C-E6078A565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A1BDDAC2-F4E9-5542-8582-6831977B1806}"/>
              </a:ext>
            </a:extLst>
          </p:cNvPr>
          <p:cNvSpPr>
            <a:spLocks noGrp="1"/>
          </p:cNvSpPr>
          <p:nvPr>
            <p:ph type="sldNum" sz="quarter" idx="4"/>
          </p:nvPr>
        </p:nvSpPr>
        <p:spPr>
          <a:xfrm>
            <a:off x="9282596" y="114089"/>
            <a:ext cx="2743200" cy="365125"/>
          </a:xfrm>
          <a:prstGeom prst="rect">
            <a:avLst/>
          </a:prstGeom>
        </p:spPr>
        <p:txBody>
          <a:bodyPr anchor="ctr"/>
          <a:lstStyle>
            <a:lvl1pPr marL="0" algn="r" defTabSz="914400" rtl="0" eaLnBrk="1" latinLnBrk="0" hangingPunct="1">
              <a:defRPr lang="en-US" sz="900" b="0" i="0" kern="1200" spc="100" baseline="0" smtClean="0">
                <a:solidFill>
                  <a:srgbClr val="F14B22"/>
                </a:solidFill>
                <a:latin typeface="Karla" pitchFamily="2" charset="0"/>
                <a:ea typeface="Karla" pitchFamily="2" charset="0"/>
                <a:cs typeface="+mn-cs"/>
              </a:defRPr>
            </a:lvl1pPr>
          </a:lstStyle>
          <a:p>
            <a:fld id="{EC7009D3-1C4E-1A4D-B285-9A3F3954C4BE}" type="slidenum">
              <a:rPr lang="en-US" smtClean="0"/>
              <a:t>‹#›</a:t>
            </a:fld>
            <a:endParaRPr lang="en-US"/>
          </a:p>
        </p:txBody>
      </p:sp>
    </p:spTree>
    <p:extLst>
      <p:ext uri="{BB962C8B-B14F-4D97-AF65-F5344CB8AC3E}">
        <p14:creationId xmlns:p14="http://schemas.microsoft.com/office/powerpoint/2010/main" val="3275929334"/>
      </p:ext>
    </p:extLst>
  </p:cSld>
  <p:clrMap bg1="lt1" tx1="dk1" bg2="lt2" tx2="dk2" accent1="accent1" accent2="accent2" accent3="accent3" accent4="accent4" accent5="accent5" accent6="accent6" hlink="hlink" folHlink="folHlink"/>
  <p:sldLayoutIdLst>
    <p:sldLayoutId id="21474838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60C74-6728-994E-8814-5A1C29179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64C41-FB97-4246-B6C4-AE329A757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55B4889D-7C28-6B44-8679-C142CCD0A737}"/>
              </a:ext>
            </a:extLst>
          </p:cNvPr>
          <p:cNvSpPr txBox="1"/>
          <p:nvPr/>
        </p:nvSpPr>
        <p:spPr>
          <a:xfrm>
            <a:off x="482321" y="6433685"/>
            <a:ext cx="4322619" cy="2308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spc="100" baseline="0">
                <a:solidFill>
                  <a:schemeClr val="bg1"/>
                </a:solidFill>
                <a:latin typeface="Karla" pitchFamily="2" charset="0"/>
                <a:ea typeface="Karla" pitchFamily="2" charset="0"/>
                <a:cs typeface="+mn-cs"/>
              </a:rPr>
              <a:t>PROPRIETARY &amp; CONFIDENTIAL</a:t>
            </a:r>
          </a:p>
        </p:txBody>
      </p:sp>
      <p:sp>
        <p:nvSpPr>
          <p:cNvPr id="6" name="TextBox 5">
            <a:extLst>
              <a:ext uri="{FF2B5EF4-FFF2-40B4-BE49-F238E27FC236}">
                <a16:creationId xmlns:a16="http://schemas.microsoft.com/office/drawing/2014/main" id="{A87FD07B-E1E0-394F-8781-DE73772C3CD1}"/>
              </a:ext>
            </a:extLst>
          </p:cNvPr>
          <p:cNvSpPr txBox="1"/>
          <p:nvPr/>
        </p:nvSpPr>
        <p:spPr>
          <a:xfrm>
            <a:off x="7678616" y="6433685"/>
            <a:ext cx="4322619" cy="230832"/>
          </a:xfrm>
          <a:prstGeom prst="rect">
            <a:avLst/>
          </a:prstGeom>
          <a:noFill/>
        </p:spPr>
        <p:txBody>
          <a:bodyPr wrap="square" rtlCol="0" anchor="ctr">
            <a:spAutoFit/>
          </a:bodyPr>
          <a:lstStyle/>
          <a:p>
            <a:pPr algn="r"/>
            <a:fld id="{49EA5C0D-C572-0040-9A3F-47B02F3BBEBD}" type="slidenum">
              <a:rPr lang="en-US" sz="900" smtClean="0">
                <a:solidFill>
                  <a:schemeClr val="bg1"/>
                </a:solidFill>
              </a:rPr>
              <a:pPr algn="r"/>
              <a:t>‹#›</a:t>
            </a:fld>
            <a:endParaRPr lang="en-US" sz="900">
              <a:solidFill>
                <a:schemeClr val="bg1"/>
              </a:solidFill>
            </a:endParaRPr>
          </a:p>
        </p:txBody>
      </p:sp>
      <p:pic>
        <p:nvPicPr>
          <p:cNvPr id="8" name="Picture 7">
            <a:extLst>
              <a:ext uri="{FF2B5EF4-FFF2-40B4-BE49-F238E27FC236}">
                <a16:creationId xmlns:a16="http://schemas.microsoft.com/office/drawing/2014/main" id="{F559E76A-25D6-4D49-9A0D-E485CB44F2AF}"/>
              </a:ext>
            </a:extLst>
          </p:cNvPr>
          <p:cNvPicPr>
            <a:picLocks noChangeAspect="1"/>
          </p:cNvPicPr>
          <p:nvPr/>
        </p:nvPicPr>
        <p:blipFill>
          <a:blip r:embed="rId20"/>
          <a:stretch>
            <a:fillRect/>
          </a:stretch>
        </p:blipFill>
        <p:spPr>
          <a:xfrm>
            <a:off x="166204" y="6419256"/>
            <a:ext cx="251239" cy="251239"/>
          </a:xfrm>
          <a:prstGeom prst="rect">
            <a:avLst/>
          </a:prstGeom>
        </p:spPr>
      </p:pic>
    </p:spTree>
    <p:extLst>
      <p:ext uri="{BB962C8B-B14F-4D97-AF65-F5344CB8AC3E}">
        <p14:creationId xmlns:p14="http://schemas.microsoft.com/office/powerpoint/2010/main" val="335537539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Lst>
  <p:hf sldNum="0" hdr="0" ftr="0"/>
  <p:txStyles>
    <p:titleStyle>
      <a:lvl1pPr algn="l" defTabSz="914400" rtl="0" eaLnBrk="1" latinLnBrk="0" hangingPunct="1">
        <a:lnSpc>
          <a:spcPct val="90000"/>
        </a:lnSpc>
        <a:spcBef>
          <a:spcPct val="0"/>
        </a:spcBef>
        <a:buNone/>
        <a:defRPr sz="4800" b="1" i="0" kern="1200">
          <a:solidFill>
            <a:srgbClr val="1D1D28"/>
          </a:solidFill>
          <a:latin typeface="Georgia" panose="02040502050405020303" pitchFamily="18" charset="0"/>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rgbClr val="1D1D28"/>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rgbClr val="1D1D28"/>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60C74-6728-994E-8814-5A1C29179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64C41-FB97-4246-B6C4-AE329A757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663A9A6-9DFB-B74F-B643-5A9A09D0A787}"/>
              </a:ext>
            </a:extLst>
          </p:cNvPr>
          <p:cNvPicPr>
            <a:picLocks noChangeAspect="1"/>
          </p:cNvPicPr>
          <p:nvPr/>
        </p:nvPicPr>
        <p:blipFill>
          <a:blip r:embed="rId18"/>
          <a:stretch>
            <a:fillRect/>
          </a:stretch>
        </p:blipFill>
        <p:spPr>
          <a:xfrm>
            <a:off x="166203" y="6419256"/>
            <a:ext cx="251239" cy="251239"/>
          </a:xfrm>
          <a:prstGeom prst="rect">
            <a:avLst/>
          </a:prstGeom>
        </p:spPr>
      </p:pic>
      <p:sp>
        <p:nvSpPr>
          <p:cNvPr id="4" name="TextBox 3">
            <a:extLst>
              <a:ext uri="{FF2B5EF4-FFF2-40B4-BE49-F238E27FC236}">
                <a16:creationId xmlns:a16="http://schemas.microsoft.com/office/drawing/2014/main" id="{99B2FE07-57C0-2C4C-94D5-4F5320F190D5}"/>
              </a:ext>
            </a:extLst>
          </p:cNvPr>
          <p:cNvSpPr txBox="1"/>
          <p:nvPr/>
        </p:nvSpPr>
        <p:spPr>
          <a:xfrm>
            <a:off x="482321" y="6433685"/>
            <a:ext cx="4322619" cy="2308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spc="100" baseline="0">
                <a:solidFill>
                  <a:srgbClr val="1D1D28"/>
                </a:solidFill>
                <a:latin typeface="Karla" pitchFamily="2" charset="0"/>
                <a:ea typeface="Karla" pitchFamily="2" charset="0"/>
                <a:cs typeface="+mn-cs"/>
              </a:rPr>
              <a:t>PROPRIETARY &amp; CONFIDENTIAL</a:t>
            </a:r>
          </a:p>
        </p:txBody>
      </p:sp>
      <p:sp>
        <p:nvSpPr>
          <p:cNvPr id="11" name="TextBox 10">
            <a:extLst>
              <a:ext uri="{FF2B5EF4-FFF2-40B4-BE49-F238E27FC236}">
                <a16:creationId xmlns:a16="http://schemas.microsoft.com/office/drawing/2014/main" id="{0E89E505-F238-5B41-9129-F796D1768325}"/>
              </a:ext>
            </a:extLst>
          </p:cNvPr>
          <p:cNvSpPr txBox="1"/>
          <p:nvPr/>
        </p:nvSpPr>
        <p:spPr>
          <a:xfrm>
            <a:off x="7678616" y="6433685"/>
            <a:ext cx="4322619" cy="230832"/>
          </a:xfrm>
          <a:prstGeom prst="rect">
            <a:avLst/>
          </a:prstGeom>
          <a:noFill/>
        </p:spPr>
        <p:txBody>
          <a:bodyPr wrap="square" rtlCol="0" anchor="ctr">
            <a:spAutoFit/>
          </a:bodyPr>
          <a:lstStyle/>
          <a:p>
            <a:pPr algn="r"/>
            <a:fld id="{49EA5C0D-C572-0040-9A3F-47B02F3BBEBD}" type="slidenum">
              <a:rPr lang="en-US" sz="900" smtClean="0"/>
              <a:pPr algn="r"/>
              <a:t>‹#›</a:t>
            </a:fld>
            <a:endParaRPr lang="en-US" sz="900"/>
          </a:p>
        </p:txBody>
      </p:sp>
    </p:spTree>
    <p:extLst>
      <p:ext uri="{BB962C8B-B14F-4D97-AF65-F5344CB8AC3E}">
        <p14:creationId xmlns:p14="http://schemas.microsoft.com/office/powerpoint/2010/main" val="207416249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1" r:id="rId16"/>
  </p:sldLayoutIdLst>
  <p:hf sldNum="0" hdr="0" ftr="0"/>
  <p:txStyles>
    <p:titleStyle>
      <a:lvl1pPr algn="l" defTabSz="914400" rtl="0" eaLnBrk="1" latinLnBrk="0" hangingPunct="1">
        <a:lnSpc>
          <a:spcPct val="90000"/>
        </a:lnSpc>
        <a:spcBef>
          <a:spcPct val="0"/>
        </a:spcBef>
        <a:buNone/>
        <a:defRPr sz="4800" b="1" i="0" kern="1200">
          <a:solidFill>
            <a:srgbClr val="1D1D28"/>
          </a:solidFill>
          <a:latin typeface="Georgia" panose="02040502050405020303" pitchFamily="18" charset="0"/>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rgbClr val="1D1D28"/>
          </a:solidFill>
          <a:latin typeface="Karla" pitchFamily="2" charset="0"/>
          <a:ea typeface="Karla" pitchFamily="2"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b="0" i="0" kern="1200">
          <a:solidFill>
            <a:srgbClr val="1D1D28"/>
          </a:solidFill>
          <a:latin typeface="Karla" pitchFamily="2" charset="0"/>
          <a:ea typeface="Karla" pitchFamily="2"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3.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3.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Georgia"/>
              </a:rPr>
              <a:t>Albuquerque </a:t>
            </a:r>
            <a:endParaRPr lang="en-US" dirty="0"/>
          </a:p>
        </p:txBody>
      </p:sp>
      <p:sp>
        <p:nvSpPr>
          <p:cNvPr id="3" name="Subtitle 2"/>
          <p:cNvSpPr>
            <a:spLocks noGrp="1"/>
          </p:cNvSpPr>
          <p:nvPr>
            <p:ph type="subTitle" idx="1"/>
          </p:nvPr>
        </p:nvSpPr>
        <p:spPr/>
        <p:txBody>
          <a:bodyPr>
            <a:normAutofit fontScale="85000" lnSpcReduction="20000"/>
          </a:bodyPr>
          <a:lstStyle/>
          <a:p>
            <a:r>
              <a:rPr lang="en-US" sz="3600" dirty="0"/>
              <a:t>Lobbyist System</a:t>
            </a:r>
          </a:p>
          <a:p>
            <a:r>
              <a:rPr lang="en-US" sz="3600" dirty="0"/>
              <a:t>Quick Start Guide</a:t>
            </a:r>
          </a:p>
        </p:txBody>
      </p:sp>
    </p:spTree>
    <p:extLst>
      <p:ext uri="{BB962C8B-B14F-4D97-AF65-F5344CB8AC3E}">
        <p14:creationId xmlns:p14="http://schemas.microsoft.com/office/powerpoint/2010/main" val="358215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a:bodyPr>
          <a:lstStyle/>
          <a:p>
            <a:r>
              <a:rPr lang="en-US" sz="2800" dirty="0"/>
              <a:t>Part 2 New Lobbyist Registration – Signing in</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4"/>
            <a:ext cx="8925732" cy="2777372"/>
          </a:xfrm>
        </p:spPr>
        <p:txBody>
          <a:bodyPr>
            <a:normAutofit/>
          </a:bodyPr>
          <a:lstStyle/>
          <a:p>
            <a:endParaRPr lang="en-US" sz="1200" dirty="0"/>
          </a:p>
          <a:p>
            <a:pPr>
              <a:buFont typeface="+mj-lt"/>
              <a:buAutoNum type="arabicPeriod"/>
            </a:pPr>
            <a:r>
              <a:rPr lang="en-US" sz="1200" dirty="0"/>
              <a:t>Once Credentials and Password are set, you can log into the application by navigating to the Albuquerque Lobbyist Reporting System Home page and selecting “Login”.</a:t>
            </a:r>
          </a:p>
          <a:p>
            <a:pPr>
              <a:buFont typeface="+mj-lt"/>
              <a:buAutoNum type="arabicPeriod"/>
            </a:pPr>
            <a:endParaRPr lang="en-US" sz="1200" dirty="0"/>
          </a:p>
        </p:txBody>
      </p:sp>
      <p:pic>
        <p:nvPicPr>
          <p:cNvPr id="3" name="Picture 2">
            <a:extLst>
              <a:ext uri="{FF2B5EF4-FFF2-40B4-BE49-F238E27FC236}">
                <a16:creationId xmlns:a16="http://schemas.microsoft.com/office/drawing/2014/main" id="{E4897DFD-EF76-4867-9149-3D4024E7E5C1}"/>
              </a:ext>
            </a:extLst>
          </p:cNvPr>
          <p:cNvPicPr>
            <a:picLocks noChangeAspect="1"/>
          </p:cNvPicPr>
          <p:nvPr/>
        </p:nvPicPr>
        <p:blipFill>
          <a:blip r:embed="rId3"/>
          <a:stretch>
            <a:fillRect/>
          </a:stretch>
        </p:blipFill>
        <p:spPr>
          <a:xfrm>
            <a:off x="2091321" y="2890610"/>
            <a:ext cx="7399758" cy="2688022"/>
          </a:xfrm>
          <a:prstGeom prst="rect">
            <a:avLst/>
          </a:prstGeom>
        </p:spPr>
      </p:pic>
      <p:sp>
        <p:nvSpPr>
          <p:cNvPr id="5" name="Rectangle 4">
            <a:extLst>
              <a:ext uri="{FF2B5EF4-FFF2-40B4-BE49-F238E27FC236}">
                <a16:creationId xmlns:a16="http://schemas.microsoft.com/office/drawing/2014/main" id="{2D5F7F3D-4BE8-4074-256D-AF38CF5D3B6F}"/>
              </a:ext>
            </a:extLst>
          </p:cNvPr>
          <p:cNvSpPr/>
          <p:nvPr/>
        </p:nvSpPr>
        <p:spPr>
          <a:xfrm>
            <a:off x="2091321" y="2890610"/>
            <a:ext cx="7399758" cy="26880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82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F250-CA66-00B7-C446-C1EBC6F14DE9}"/>
              </a:ext>
            </a:extLst>
          </p:cNvPr>
          <p:cNvSpPr>
            <a:spLocks noGrp="1"/>
          </p:cNvSpPr>
          <p:nvPr>
            <p:ph type="ctrTitle"/>
          </p:nvPr>
        </p:nvSpPr>
        <p:spPr/>
        <p:txBody>
          <a:bodyPr>
            <a:normAutofit fontScale="90000"/>
          </a:bodyPr>
          <a:lstStyle/>
          <a:p>
            <a:r>
              <a:rPr lang="en-US" dirty="0"/>
              <a:t>Part 3 – Using your account</a:t>
            </a:r>
          </a:p>
        </p:txBody>
      </p:sp>
      <p:sp>
        <p:nvSpPr>
          <p:cNvPr id="3" name="Subtitle 2">
            <a:extLst>
              <a:ext uri="{FF2B5EF4-FFF2-40B4-BE49-F238E27FC236}">
                <a16:creationId xmlns:a16="http://schemas.microsoft.com/office/drawing/2014/main" id="{AD5CF381-2482-E9B4-FEA8-317B72FF50FF}"/>
              </a:ext>
            </a:extLst>
          </p:cNvPr>
          <p:cNvSpPr>
            <a:spLocks noGrp="1"/>
          </p:cNvSpPr>
          <p:nvPr>
            <p:ph type="subTitle" idx="1"/>
          </p:nvPr>
        </p:nvSpPr>
        <p:spPr/>
        <p:txBody>
          <a:bodyPr/>
          <a:lstStyle/>
          <a:p>
            <a:r>
              <a:rPr lang="en-US" dirty="0"/>
              <a:t>Lobbyists</a:t>
            </a:r>
          </a:p>
        </p:txBody>
      </p:sp>
    </p:spTree>
    <p:extLst>
      <p:ext uri="{BB962C8B-B14F-4D97-AF65-F5344CB8AC3E}">
        <p14:creationId xmlns:p14="http://schemas.microsoft.com/office/powerpoint/2010/main" val="4218914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fontScale="90000"/>
          </a:bodyPr>
          <a:lstStyle/>
          <a:p>
            <a:r>
              <a:rPr lang="en-US" sz="2800" dirty="0"/>
              <a:t>Part 3 Using your account (Lobbyists) – Home screen</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4"/>
            <a:ext cx="8925732" cy="2777372"/>
          </a:xfrm>
        </p:spPr>
        <p:txBody>
          <a:bodyPr>
            <a:normAutofit/>
          </a:bodyPr>
          <a:lstStyle/>
          <a:p>
            <a:endParaRPr lang="en-US" sz="1200" dirty="0"/>
          </a:p>
          <a:p>
            <a:pPr>
              <a:buFont typeface="+mj-lt"/>
              <a:buAutoNum type="arabicPeriod"/>
            </a:pPr>
            <a:r>
              <a:rPr lang="en-US" sz="1200" dirty="0"/>
              <a:t>Once Credentials are set, you can log into the application by navigating to the Albuquerque Lobbyist Reporting System Public page and selecting “Login”. The first screen you see is the Home Screen. You will want to navigate to the Filer’s Dashboard.</a:t>
            </a:r>
          </a:p>
          <a:p>
            <a:pPr>
              <a:buFont typeface="+mj-lt"/>
              <a:buAutoNum type="arabicPeriod"/>
            </a:pPr>
            <a:r>
              <a:rPr lang="en-US" sz="1200" dirty="0"/>
              <a:t>For lobbyist no information will be updated in this home screen section.</a:t>
            </a:r>
          </a:p>
          <a:p>
            <a:pPr>
              <a:buFont typeface="+mj-lt"/>
              <a:buAutoNum type="arabicPeriod"/>
            </a:pPr>
            <a:endParaRPr lang="en-US" sz="1200" dirty="0"/>
          </a:p>
        </p:txBody>
      </p:sp>
      <p:pic>
        <p:nvPicPr>
          <p:cNvPr id="4" name="Picture 3">
            <a:extLst>
              <a:ext uri="{FF2B5EF4-FFF2-40B4-BE49-F238E27FC236}">
                <a16:creationId xmlns:a16="http://schemas.microsoft.com/office/drawing/2014/main" id="{BEF5F177-B92F-1FCA-888C-AF94987C15DB}"/>
              </a:ext>
            </a:extLst>
          </p:cNvPr>
          <p:cNvPicPr>
            <a:picLocks noChangeAspect="1"/>
          </p:cNvPicPr>
          <p:nvPr/>
        </p:nvPicPr>
        <p:blipFill>
          <a:blip r:embed="rId3"/>
          <a:stretch>
            <a:fillRect/>
          </a:stretch>
        </p:blipFill>
        <p:spPr>
          <a:xfrm>
            <a:off x="3195657" y="3429000"/>
            <a:ext cx="5800686" cy="2401747"/>
          </a:xfrm>
          <a:prstGeom prst="rect">
            <a:avLst/>
          </a:prstGeom>
        </p:spPr>
      </p:pic>
      <p:sp>
        <p:nvSpPr>
          <p:cNvPr id="6" name="Rectangle 5">
            <a:extLst>
              <a:ext uri="{FF2B5EF4-FFF2-40B4-BE49-F238E27FC236}">
                <a16:creationId xmlns:a16="http://schemas.microsoft.com/office/drawing/2014/main" id="{B2242F04-FC4C-42AF-22BE-DBB9CF4EAAC6}"/>
              </a:ext>
            </a:extLst>
          </p:cNvPr>
          <p:cNvSpPr/>
          <p:nvPr/>
        </p:nvSpPr>
        <p:spPr>
          <a:xfrm>
            <a:off x="3195657" y="3428999"/>
            <a:ext cx="5800686" cy="240174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93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fontScale="90000"/>
          </a:bodyPr>
          <a:lstStyle/>
          <a:p>
            <a:r>
              <a:rPr lang="en-US" sz="2800" dirty="0"/>
              <a:t>Part 3 Using your account (Lobbyists) – Filer’s Dashboard</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3"/>
            <a:ext cx="2573815" cy="4675039"/>
          </a:xfrm>
        </p:spPr>
        <p:txBody>
          <a:bodyPr>
            <a:normAutofit fontScale="32500" lnSpcReduction="20000"/>
          </a:bodyPr>
          <a:lstStyle/>
          <a:p>
            <a:endParaRPr lang="en-US" sz="2500" dirty="0"/>
          </a:p>
          <a:p>
            <a:pPr>
              <a:buFont typeface="+mj-lt"/>
              <a:buAutoNum type="arabicPeriod"/>
            </a:pPr>
            <a:r>
              <a:rPr lang="en-US" sz="3100" dirty="0"/>
              <a:t>The next option in the menu is Filer’s Dashboard, which contains important information and account controls</a:t>
            </a:r>
          </a:p>
          <a:p>
            <a:pPr>
              <a:buFont typeface="+mj-lt"/>
              <a:buAutoNum type="arabicPeriod"/>
            </a:pPr>
            <a:r>
              <a:rPr lang="en-US" sz="3100" dirty="0"/>
              <a:t>You can view and make payments on the Fees and Fines tab</a:t>
            </a:r>
          </a:p>
          <a:p>
            <a:pPr>
              <a:buFont typeface="+mj-lt"/>
              <a:buAutoNum type="arabicPeriod"/>
            </a:pPr>
            <a:r>
              <a:rPr lang="en-US" sz="3100" dirty="0"/>
              <a:t>Correspondence/Document Images – copies of email and where you will upload reports and forms</a:t>
            </a:r>
          </a:p>
          <a:p>
            <a:pPr>
              <a:buFont typeface="+mj-lt"/>
              <a:buAutoNum type="arabicPeriod"/>
            </a:pPr>
            <a:r>
              <a:rPr lang="en-US" sz="3100" dirty="0"/>
              <a:t>Filing year dropdown allows you to view info by year</a:t>
            </a:r>
          </a:p>
          <a:p>
            <a:pPr>
              <a:buFont typeface="+mj-lt"/>
              <a:buAutoNum type="arabicPeriod"/>
            </a:pPr>
            <a:r>
              <a:rPr lang="en-US" sz="3100" dirty="0"/>
              <a:t>User settings allows you to change password or security questions</a:t>
            </a:r>
          </a:p>
          <a:p>
            <a:pPr>
              <a:buFont typeface="+mj-lt"/>
              <a:buAutoNum type="arabicPeriod"/>
            </a:pPr>
            <a:r>
              <a:rPr lang="en-US" sz="3100" dirty="0"/>
              <a:t>Renew (when available) allows you to renew your registration</a:t>
            </a:r>
          </a:p>
          <a:p>
            <a:pPr>
              <a:buFont typeface="+mj-lt"/>
              <a:buAutoNum type="arabicPeriod"/>
            </a:pPr>
            <a:r>
              <a:rPr lang="en-US" sz="3100" dirty="0"/>
              <a:t>Amend (pencil icon) allows you to amend your registration. information</a:t>
            </a:r>
          </a:p>
          <a:p>
            <a:pPr>
              <a:buFont typeface="+mj-lt"/>
              <a:buAutoNum type="arabicPeriod"/>
            </a:pPr>
            <a:endParaRPr lang="en-US" sz="4000" dirty="0"/>
          </a:p>
          <a:p>
            <a:pPr>
              <a:buFont typeface="+mj-lt"/>
              <a:buAutoNum type="arabicPeriod"/>
            </a:pPr>
            <a:endParaRPr lang="en-US" sz="1200" dirty="0"/>
          </a:p>
        </p:txBody>
      </p:sp>
      <p:pic>
        <p:nvPicPr>
          <p:cNvPr id="4" name="Picture 3">
            <a:extLst>
              <a:ext uri="{FF2B5EF4-FFF2-40B4-BE49-F238E27FC236}">
                <a16:creationId xmlns:a16="http://schemas.microsoft.com/office/drawing/2014/main" id="{51EE349E-2DE9-538D-4BD3-F4B8D978DBC2}"/>
              </a:ext>
            </a:extLst>
          </p:cNvPr>
          <p:cNvPicPr>
            <a:picLocks noChangeAspect="1"/>
          </p:cNvPicPr>
          <p:nvPr/>
        </p:nvPicPr>
        <p:blipFill>
          <a:blip r:embed="rId3"/>
          <a:stretch>
            <a:fillRect/>
          </a:stretch>
        </p:blipFill>
        <p:spPr>
          <a:xfrm>
            <a:off x="4177956" y="1087312"/>
            <a:ext cx="7007495" cy="5005144"/>
          </a:xfrm>
          <a:prstGeom prst="rect">
            <a:avLst/>
          </a:prstGeom>
        </p:spPr>
      </p:pic>
    </p:spTree>
    <p:extLst>
      <p:ext uri="{BB962C8B-B14F-4D97-AF65-F5344CB8AC3E}">
        <p14:creationId xmlns:p14="http://schemas.microsoft.com/office/powerpoint/2010/main" val="2397549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fontScale="90000"/>
          </a:bodyPr>
          <a:lstStyle/>
          <a:p>
            <a:r>
              <a:rPr lang="en-US" sz="2800" dirty="0"/>
              <a:t>Part 3 Using your account (Lobbyists) – Uploading Reports and Forms</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4"/>
            <a:ext cx="8925732" cy="2777372"/>
          </a:xfrm>
        </p:spPr>
        <p:txBody>
          <a:bodyPr>
            <a:normAutofit/>
          </a:bodyPr>
          <a:lstStyle/>
          <a:p>
            <a:pPr marL="457200" indent="-457200">
              <a:buAutoNum type="arabicPeriod"/>
            </a:pPr>
            <a:r>
              <a:rPr lang="en-US" dirty="0"/>
              <a:t>On Filer’s Dashboard, select Correspondence/Document Images tab. This is where you will be uploading your required reports/forms</a:t>
            </a:r>
          </a:p>
          <a:p>
            <a:pPr marL="457200" indent="-457200">
              <a:buAutoNum type="arabicPeriod"/>
            </a:pPr>
            <a:r>
              <a:rPr lang="en-US" dirty="0"/>
              <a:t>Select “Upload”</a:t>
            </a:r>
          </a:p>
          <a:p>
            <a:pPr>
              <a:buFont typeface="+mj-lt"/>
              <a:buAutoNum type="arabicPeriod"/>
            </a:pPr>
            <a:endParaRPr lang="en-US" sz="1200" dirty="0"/>
          </a:p>
        </p:txBody>
      </p:sp>
      <p:pic>
        <p:nvPicPr>
          <p:cNvPr id="4" name="Picture 3">
            <a:extLst>
              <a:ext uri="{FF2B5EF4-FFF2-40B4-BE49-F238E27FC236}">
                <a16:creationId xmlns:a16="http://schemas.microsoft.com/office/drawing/2014/main" id="{F93FCAC3-F1C8-7BA8-5C6A-8AB00698C0FD}"/>
              </a:ext>
            </a:extLst>
          </p:cNvPr>
          <p:cNvPicPr>
            <a:picLocks noChangeAspect="1"/>
          </p:cNvPicPr>
          <p:nvPr/>
        </p:nvPicPr>
        <p:blipFill>
          <a:blip r:embed="rId3"/>
          <a:stretch>
            <a:fillRect/>
          </a:stretch>
        </p:blipFill>
        <p:spPr>
          <a:xfrm>
            <a:off x="2776146" y="2890610"/>
            <a:ext cx="6046284" cy="3615070"/>
          </a:xfrm>
          <a:prstGeom prst="rect">
            <a:avLst/>
          </a:prstGeom>
        </p:spPr>
      </p:pic>
      <p:sp>
        <p:nvSpPr>
          <p:cNvPr id="6" name="Rectangle 5">
            <a:extLst>
              <a:ext uri="{FF2B5EF4-FFF2-40B4-BE49-F238E27FC236}">
                <a16:creationId xmlns:a16="http://schemas.microsoft.com/office/drawing/2014/main" id="{CB67094C-650A-4859-FACE-BF519FF27E10}"/>
              </a:ext>
            </a:extLst>
          </p:cNvPr>
          <p:cNvSpPr/>
          <p:nvPr/>
        </p:nvSpPr>
        <p:spPr>
          <a:xfrm>
            <a:off x="2776146" y="2890610"/>
            <a:ext cx="6046284" cy="34210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468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fontScale="90000"/>
          </a:bodyPr>
          <a:lstStyle/>
          <a:p>
            <a:r>
              <a:rPr lang="en-US" sz="2800" dirty="0"/>
              <a:t>Part 3 Using your account (Lobbyists) – Upload Modal</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3"/>
            <a:ext cx="2361164" cy="4473575"/>
          </a:xfrm>
        </p:spPr>
        <p:txBody>
          <a:bodyPr>
            <a:normAutofit fontScale="85000" lnSpcReduction="20000"/>
          </a:bodyPr>
          <a:lstStyle/>
          <a:p>
            <a:pPr marL="457200" indent="-457200">
              <a:buAutoNum type="arabicPeriod"/>
            </a:pPr>
            <a:r>
              <a:rPr lang="en-US" sz="1200" dirty="0"/>
              <a:t>Select file – choose a file to upload</a:t>
            </a:r>
          </a:p>
          <a:p>
            <a:pPr marL="457200" indent="-457200">
              <a:buFont typeface="Arial" panose="020B0604020202020204" pitchFamily="34" charset="0"/>
              <a:buAutoNum type="arabicPeriod"/>
            </a:pPr>
            <a:r>
              <a:rPr lang="en-US" sz="1200" dirty="0"/>
              <a:t>Document Type – Select which type of Doc you are uploading</a:t>
            </a:r>
          </a:p>
          <a:p>
            <a:pPr marL="457200" indent="-457200">
              <a:buFont typeface="Arial" panose="020B0604020202020204" pitchFamily="34" charset="0"/>
              <a:buAutoNum type="arabicPeriod"/>
            </a:pPr>
            <a:r>
              <a:rPr lang="en-US" sz="1200" dirty="0"/>
              <a:t>How Filed – </a:t>
            </a:r>
            <a:r>
              <a:rPr lang="en-US" sz="1200" b="1" dirty="0"/>
              <a:t>Optional</a:t>
            </a:r>
            <a:r>
              <a:rPr lang="en-US" sz="1200" dirty="0"/>
              <a:t> field to enter how it was</a:t>
            </a:r>
          </a:p>
          <a:p>
            <a:pPr marL="457200" indent="-457200">
              <a:buAutoNum type="arabicPeriod"/>
            </a:pPr>
            <a:r>
              <a:rPr lang="en-US" sz="1200" dirty="0"/>
              <a:t>Document Name – Give your document a name</a:t>
            </a:r>
          </a:p>
          <a:p>
            <a:pPr marL="457200" indent="-457200">
              <a:buAutoNum type="arabicPeriod"/>
            </a:pPr>
            <a:r>
              <a:rPr lang="en-US" sz="1200" dirty="0"/>
              <a:t>Date Rec - Enter Date you are entering the document</a:t>
            </a:r>
          </a:p>
          <a:p>
            <a:pPr marL="457200" indent="-457200">
              <a:buAutoNum type="arabicPeriod"/>
            </a:pPr>
            <a:r>
              <a:rPr lang="en-US" sz="1200" dirty="0"/>
              <a:t>Privacy level – Select how visible you would like the document to be</a:t>
            </a:r>
          </a:p>
          <a:p>
            <a:pPr marL="457200" indent="-457200">
              <a:buAutoNum type="arabicPeriod"/>
            </a:pPr>
            <a:r>
              <a:rPr lang="en-US" sz="1200" dirty="0"/>
              <a:t>Associated Report – </a:t>
            </a:r>
            <a:r>
              <a:rPr lang="en-US" sz="1200" b="1" dirty="0"/>
              <a:t>Optional </a:t>
            </a:r>
            <a:r>
              <a:rPr lang="en-US" sz="1200" dirty="0"/>
              <a:t>field (recommend not using)</a:t>
            </a:r>
          </a:p>
          <a:p>
            <a:pPr marL="457200" indent="-457200">
              <a:buAutoNum type="arabicPeriod"/>
            </a:pPr>
            <a:r>
              <a:rPr lang="en-US" sz="1200" dirty="0"/>
              <a:t>Comment – </a:t>
            </a:r>
            <a:r>
              <a:rPr lang="en-US" sz="1200" b="1" dirty="0"/>
              <a:t>Optional</a:t>
            </a:r>
            <a:r>
              <a:rPr lang="en-US" sz="1200" dirty="0"/>
              <a:t> field to include supplemental info</a:t>
            </a:r>
          </a:p>
          <a:p>
            <a:pPr marL="457200" indent="-457200">
              <a:buAutoNum type="arabicPeriod"/>
            </a:pPr>
            <a:r>
              <a:rPr lang="en-US" sz="1200" dirty="0"/>
              <a:t>Import – Select this when you have complete the required fields</a:t>
            </a:r>
          </a:p>
          <a:p>
            <a:pPr marL="457200" indent="-457200">
              <a:buAutoNum type="arabicPeriod"/>
            </a:pPr>
            <a:endParaRPr lang="en-US" sz="1200" dirty="0"/>
          </a:p>
        </p:txBody>
      </p:sp>
      <p:pic>
        <p:nvPicPr>
          <p:cNvPr id="5" name="Picture 4">
            <a:extLst>
              <a:ext uri="{FF2B5EF4-FFF2-40B4-BE49-F238E27FC236}">
                <a16:creationId xmlns:a16="http://schemas.microsoft.com/office/drawing/2014/main" id="{1F571F93-C772-C279-E2F2-BDB44EF6E5E2}"/>
              </a:ext>
            </a:extLst>
          </p:cNvPr>
          <p:cNvPicPr>
            <a:picLocks noChangeAspect="1"/>
          </p:cNvPicPr>
          <p:nvPr/>
        </p:nvPicPr>
        <p:blipFill>
          <a:blip r:embed="rId3"/>
          <a:stretch>
            <a:fillRect/>
          </a:stretch>
        </p:blipFill>
        <p:spPr>
          <a:xfrm>
            <a:off x="3917597" y="1317149"/>
            <a:ext cx="7598351" cy="4369981"/>
          </a:xfrm>
          <a:prstGeom prst="rect">
            <a:avLst/>
          </a:prstGeom>
        </p:spPr>
      </p:pic>
      <p:sp>
        <p:nvSpPr>
          <p:cNvPr id="6" name="Rectangle 5">
            <a:extLst>
              <a:ext uri="{FF2B5EF4-FFF2-40B4-BE49-F238E27FC236}">
                <a16:creationId xmlns:a16="http://schemas.microsoft.com/office/drawing/2014/main" id="{4B235538-4887-1FAB-579C-C70672EC0DFF}"/>
              </a:ext>
            </a:extLst>
          </p:cNvPr>
          <p:cNvSpPr/>
          <p:nvPr/>
        </p:nvSpPr>
        <p:spPr>
          <a:xfrm>
            <a:off x="3917597" y="1317148"/>
            <a:ext cx="7598351" cy="43699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fontScale="90000"/>
          </a:bodyPr>
          <a:lstStyle/>
          <a:p>
            <a:r>
              <a:rPr lang="en-US" sz="2800" dirty="0"/>
              <a:t>Part 3 Using your account (Lobbyists) – View uploaded documents</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3"/>
            <a:ext cx="2361164" cy="4473575"/>
          </a:xfrm>
        </p:spPr>
        <p:txBody>
          <a:bodyPr>
            <a:normAutofit/>
          </a:bodyPr>
          <a:lstStyle/>
          <a:p>
            <a:pPr marL="457200" indent="-457200">
              <a:buAutoNum type="arabicPeriod"/>
            </a:pPr>
            <a:r>
              <a:rPr lang="en-US" sz="1200" dirty="0"/>
              <a:t>Once you have completed an upload, it will appear here in the Correspondence/Doc Images tab. You can view the uploaded document (or any others visible) by selecting it. </a:t>
            </a:r>
          </a:p>
        </p:txBody>
      </p:sp>
      <p:pic>
        <p:nvPicPr>
          <p:cNvPr id="4" name="Picture 3">
            <a:extLst>
              <a:ext uri="{FF2B5EF4-FFF2-40B4-BE49-F238E27FC236}">
                <a16:creationId xmlns:a16="http://schemas.microsoft.com/office/drawing/2014/main" id="{11786A75-F574-5E82-DD5A-3753D0A40FDD}"/>
              </a:ext>
            </a:extLst>
          </p:cNvPr>
          <p:cNvPicPr>
            <a:picLocks noChangeAspect="1"/>
          </p:cNvPicPr>
          <p:nvPr/>
        </p:nvPicPr>
        <p:blipFill>
          <a:blip r:embed="rId3"/>
          <a:stretch>
            <a:fillRect/>
          </a:stretch>
        </p:blipFill>
        <p:spPr>
          <a:xfrm>
            <a:off x="3917597" y="1736916"/>
            <a:ext cx="7939092" cy="2633476"/>
          </a:xfrm>
          <a:prstGeom prst="rect">
            <a:avLst/>
          </a:prstGeom>
        </p:spPr>
      </p:pic>
      <p:sp>
        <p:nvSpPr>
          <p:cNvPr id="6" name="Rectangle 5">
            <a:extLst>
              <a:ext uri="{FF2B5EF4-FFF2-40B4-BE49-F238E27FC236}">
                <a16:creationId xmlns:a16="http://schemas.microsoft.com/office/drawing/2014/main" id="{4B235538-4887-1FAB-579C-C70672EC0DFF}"/>
              </a:ext>
            </a:extLst>
          </p:cNvPr>
          <p:cNvSpPr/>
          <p:nvPr/>
        </p:nvSpPr>
        <p:spPr>
          <a:xfrm>
            <a:off x="3917597" y="1736916"/>
            <a:ext cx="7939092" cy="26334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020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CD7B-853D-48B6-82A6-9EB3AD18BA8E}"/>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41793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EBFF-327A-4BB1-ADF0-B7BCA886C8E4}"/>
              </a:ext>
            </a:extLst>
          </p:cNvPr>
          <p:cNvSpPr>
            <a:spLocks noGrp="1"/>
          </p:cNvSpPr>
          <p:nvPr>
            <p:ph type="title"/>
          </p:nvPr>
        </p:nvSpPr>
        <p:spPr/>
        <p:txBody>
          <a:bodyPr>
            <a:normAutofit/>
          </a:bodyPr>
          <a:lstStyle/>
          <a:p>
            <a:r>
              <a:rPr lang="en-US" sz="4000" dirty="0"/>
              <a:t>Agenda Overview</a:t>
            </a:r>
          </a:p>
        </p:txBody>
      </p:sp>
      <p:sp>
        <p:nvSpPr>
          <p:cNvPr id="3" name="Content Placeholder 2">
            <a:extLst>
              <a:ext uri="{FF2B5EF4-FFF2-40B4-BE49-F238E27FC236}">
                <a16:creationId xmlns:a16="http://schemas.microsoft.com/office/drawing/2014/main" id="{94B0D148-017D-4047-B436-AAE7AD96AE46}"/>
              </a:ext>
            </a:extLst>
          </p:cNvPr>
          <p:cNvSpPr>
            <a:spLocks noGrp="1"/>
          </p:cNvSpPr>
          <p:nvPr>
            <p:ph idx="1"/>
          </p:nvPr>
        </p:nvSpPr>
        <p:spPr/>
        <p:txBody>
          <a:bodyPr vert="horz" lIns="91440" tIns="45720" rIns="91440" bIns="45720" rtlCol="0" anchor="t">
            <a:normAutofit/>
          </a:bodyPr>
          <a:lstStyle/>
          <a:p>
            <a:r>
              <a:rPr lang="en-US" dirty="0"/>
              <a:t>Part 1 – Existing User Sign in</a:t>
            </a:r>
            <a:br>
              <a:rPr lang="en-US" dirty="0"/>
            </a:br>
            <a:endParaRPr lang="en-US" dirty="0"/>
          </a:p>
          <a:p>
            <a:r>
              <a:rPr lang="en-US" dirty="0"/>
              <a:t>Part 2 – New Lobbyist Registration</a:t>
            </a:r>
            <a:br>
              <a:rPr lang="en-US" dirty="0"/>
            </a:br>
            <a:endParaRPr lang="en-US" dirty="0"/>
          </a:p>
          <a:p>
            <a:r>
              <a:rPr lang="en-US" dirty="0"/>
              <a:t>Part 3 – Using your account </a:t>
            </a:r>
            <a:br>
              <a:rPr lang="en-US" dirty="0"/>
            </a:br>
            <a:endParaRPr lang="en-US" dirty="0"/>
          </a:p>
        </p:txBody>
      </p:sp>
      <p:pic>
        <p:nvPicPr>
          <p:cNvPr id="7" name="Picture 6">
            <a:extLst>
              <a:ext uri="{FF2B5EF4-FFF2-40B4-BE49-F238E27FC236}">
                <a16:creationId xmlns:a16="http://schemas.microsoft.com/office/drawing/2014/main" id="{75A4D5F1-DF00-4221-BEEC-C544C1655356}"/>
              </a:ext>
            </a:extLst>
          </p:cNvPr>
          <p:cNvPicPr>
            <a:picLocks noChangeAspect="1"/>
          </p:cNvPicPr>
          <p:nvPr/>
        </p:nvPicPr>
        <p:blipFill>
          <a:blip r:embed="rId3"/>
          <a:stretch>
            <a:fillRect/>
          </a:stretch>
        </p:blipFill>
        <p:spPr>
          <a:xfrm>
            <a:off x="561425" y="359384"/>
            <a:ext cx="1239300" cy="1624860"/>
          </a:xfrm>
          <a:prstGeom prst="rect">
            <a:avLst/>
          </a:prstGeom>
        </p:spPr>
      </p:pic>
    </p:spTree>
    <p:extLst>
      <p:ext uri="{BB962C8B-B14F-4D97-AF65-F5344CB8AC3E}">
        <p14:creationId xmlns:p14="http://schemas.microsoft.com/office/powerpoint/2010/main" val="119520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47B4-C0EE-91FD-536B-D0B873116E5A}"/>
              </a:ext>
            </a:extLst>
          </p:cNvPr>
          <p:cNvSpPr>
            <a:spLocks noGrp="1"/>
          </p:cNvSpPr>
          <p:nvPr>
            <p:ph type="ctrTitle"/>
          </p:nvPr>
        </p:nvSpPr>
        <p:spPr/>
        <p:txBody>
          <a:bodyPr>
            <a:normAutofit fontScale="90000"/>
          </a:bodyPr>
          <a:lstStyle/>
          <a:p>
            <a:r>
              <a:rPr lang="en-US" dirty="0"/>
              <a:t>Part 1 – Existing User Sign in </a:t>
            </a:r>
          </a:p>
        </p:txBody>
      </p:sp>
    </p:spTree>
    <p:extLst>
      <p:ext uri="{BB962C8B-B14F-4D97-AF65-F5344CB8AC3E}">
        <p14:creationId xmlns:p14="http://schemas.microsoft.com/office/powerpoint/2010/main" val="413306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a:bodyPr>
          <a:lstStyle/>
          <a:p>
            <a:r>
              <a:rPr lang="en-US" sz="2800" dirty="0"/>
              <a:t>Part 1 Existing User Sign in – Account creation </a:t>
            </a:r>
          </a:p>
        </p:txBody>
      </p:sp>
      <p:sp>
        <p:nvSpPr>
          <p:cNvPr id="3" name="Content Placeholder 2">
            <a:extLst>
              <a:ext uri="{FF2B5EF4-FFF2-40B4-BE49-F238E27FC236}">
                <a16:creationId xmlns:a16="http://schemas.microsoft.com/office/drawing/2014/main" id="{8B10B5F1-2834-4CFC-98ED-D7595D2BCE84}"/>
              </a:ext>
            </a:extLst>
          </p:cNvPr>
          <p:cNvSpPr>
            <a:spLocks noGrp="1"/>
          </p:cNvSpPr>
          <p:nvPr>
            <p:ph idx="1"/>
          </p:nvPr>
        </p:nvSpPr>
        <p:spPr>
          <a:xfrm>
            <a:off x="1328334" y="1501924"/>
            <a:ext cx="8925732" cy="2777372"/>
          </a:xfrm>
        </p:spPr>
        <p:txBody>
          <a:bodyPr>
            <a:normAutofit/>
          </a:bodyPr>
          <a:lstStyle/>
          <a:p>
            <a:r>
              <a:rPr lang="en-US" sz="1400" dirty="0"/>
              <a:t>Users already registered in the system with a valid email address will have received an email with a link to create credentials in the new system.</a:t>
            </a:r>
          </a:p>
          <a:p>
            <a:r>
              <a:rPr lang="en-US" sz="1400" dirty="0"/>
              <a:t>Your email address will serve as your username in the new system</a:t>
            </a:r>
          </a:p>
          <a:p>
            <a:r>
              <a:rPr lang="en-US" sz="1400" dirty="0"/>
              <a:t>Follow the Link to create a password in the email</a:t>
            </a:r>
          </a:p>
          <a:p>
            <a:r>
              <a:rPr lang="en-US" sz="1400" dirty="0"/>
              <a:t>System will prompt you to create answers to security questions and a new password.</a:t>
            </a:r>
          </a:p>
          <a:p>
            <a:endParaRPr lang="en-US" sz="1400" dirty="0"/>
          </a:p>
          <a:p>
            <a:endParaRPr lang="en-US" dirty="0"/>
          </a:p>
        </p:txBody>
      </p:sp>
      <p:pic>
        <p:nvPicPr>
          <p:cNvPr id="7" name="Picture 6">
            <a:extLst>
              <a:ext uri="{FF2B5EF4-FFF2-40B4-BE49-F238E27FC236}">
                <a16:creationId xmlns:a16="http://schemas.microsoft.com/office/drawing/2014/main" id="{CF5837E1-BAF1-7BC5-401E-F07C162B84B7}"/>
              </a:ext>
            </a:extLst>
          </p:cNvPr>
          <p:cNvPicPr>
            <a:picLocks noChangeAspect="1"/>
          </p:cNvPicPr>
          <p:nvPr/>
        </p:nvPicPr>
        <p:blipFill>
          <a:blip r:embed="rId3"/>
          <a:stretch>
            <a:fillRect/>
          </a:stretch>
        </p:blipFill>
        <p:spPr>
          <a:xfrm>
            <a:off x="3909313" y="3807142"/>
            <a:ext cx="3098526" cy="2369821"/>
          </a:xfrm>
          <a:prstGeom prst="rect">
            <a:avLst/>
          </a:prstGeom>
        </p:spPr>
      </p:pic>
      <p:pic>
        <p:nvPicPr>
          <p:cNvPr id="10" name="Picture 9">
            <a:extLst>
              <a:ext uri="{FF2B5EF4-FFF2-40B4-BE49-F238E27FC236}">
                <a16:creationId xmlns:a16="http://schemas.microsoft.com/office/drawing/2014/main" id="{BCC926FF-981E-22A4-1DA9-05134A5BDE97}"/>
              </a:ext>
            </a:extLst>
          </p:cNvPr>
          <p:cNvPicPr>
            <a:picLocks noChangeAspect="1"/>
          </p:cNvPicPr>
          <p:nvPr/>
        </p:nvPicPr>
        <p:blipFill>
          <a:blip r:embed="rId4"/>
          <a:stretch>
            <a:fillRect/>
          </a:stretch>
        </p:blipFill>
        <p:spPr>
          <a:xfrm>
            <a:off x="7574101" y="3807142"/>
            <a:ext cx="3098526" cy="1571475"/>
          </a:xfrm>
          <a:prstGeom prst="rect">
            <a:avLst/>
          </a:prstGeom>
        </p:spPr>
      </p:pic>
      <p:sp>
        <p:nvSpPr>
          <p:cNvPr id="12" name="Rectangle 11">
            <a:extLst>
              <a:ext uri="{FF2B5EF4-FFF2-40B4-BE49-F238E27FC236}">
                <a16:creationId xmlns:a16="http://schemas.microsoft.com/office/drawing/2014/main" id="{754B4DEF-53D0-D0DD-976D-0EDC9B9A219C}"/>
              </a:ext>
            </a:extLst>
          </p:cNvPr>
          <p:cNvSpPr/>
          <p:nvPr/>
        </p:nvSpPr>
        <p:spPr>
          <a:xfrm>
            <a:off x="3909313" y="3807142"/>
            <a:ext cx="3098526" cy="23698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4EE94D-A893-7D68-9072-889CF420A293}"/>
              </a:ext>
            </a:extLst>
          </p:cNvPr>
          <p:cNvSpPr/>
          <p:nvPr/>
        </p:nvSpPr>
        <p:spPr>
          <a:xfrm>
            <a:off x="7574101" y="3807142"/>
            <a:ext cx="3098526" cy="15714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2FB25EF-9B03-534B-2A4F-AF1A8EEEE869}"/>
              </a:ext>
            </a:extLst>
          </p:cNvPr>
          <p:cNvPicPr>
            <a:picLocks noChangeAspect="1"/>
          </p:cNvPicPr>
          <p:nvPr/>
        </p:nvPicPr>
        <p:blipFill>
          <a:blip r:embed="rId5"/>
          <a:stretch>
            <a:fillRect/>
          </a:stretch>
        </p:blipFill>
        <p:spPr>
          <a:xfrm>
            <a:off x="909773" y="3275948"/>
            <a:ext cx="2198360" cy="3106017"/>
          </a:xfrm>
          <a:prstGeom prst="rect">
            <a:avLst/>
          </a:prstGeom>
        </p:spPr>
      </p:pic>
      <p:sp>
        <p:nvSpPr>
          <p:cNvPr id="9" name="Rectangle 8">
            <a:extLst>
              <a:ext uri="{FF2B5EF4-FFF2-40B4-BE49-F238E27FC236}">
                <a16:creationId xmlns:a16="http://schemas.microsoft.com/office/drawing/2014/main" id="{57C3F07A-F5DF-F537-C6B4-8EC70C5A61DB}"/>
              </a:ext>
            </a:extLst>
          </p:cNvPr>
          <p:cNvSpPr/>
          <p:nvPr/>
        </p:nvSpPr>
        <p:spPr>
          <a:xfrm>
            <a:off x="826764" y="3275948"/>
            <a:ext cx="2297436" cy="31060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2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a:bodyPr>
          <a:lstStyle/>
          <a:p>
            <a:r>
              <a:rPr lang="en-US" sz="2800" dirty="0"/>
              <a:t>Part 1 Existing User Sign in – Login </a:t>
            </a:r>
          </a:p>
        </p:txBody>
      </p:sp>
      <p:sp>
        <p:nvSpPr>
          <p:cNvPr id="3" name="Content Placeholder 2">
            <a:extLst>
              <a:ext uri="{FF2B5EF4-FFF2-40B4-BE49-F238E27FC236}">
                <a16:creationId xmlns:a16="http://schemas.microsoft.com/office/drawing/2014/main" id="{8B10B5F1-2834-4CFC-98ED-D7595D2BCE84}"/>
              </a:ext>
            </a:extLst>
          </p:cNvPr>
          <p:cNvSpPr>
            <a:spLocks noGrp="1"/>
          </p:cNvSpPr>
          <p:nvPr>
            <p:ph idx="1"/>
          </p:nvPr>
        </p:nvSpPr>
        <p:spPr>
          <a:xfrm>
            <a:off x="1328334" y="1501924"/>
            <a:ext cx="8925732" cy="2777372"/>
          </a:xfrm>
        </p:spPr>
        <p:txBody>
          <a:bodyPr>
            <a:normAutofit/>
          </a:bodyPr>
          <a:lstStyle/>
          <a:p>
            <a:pPr marL="342900" indent="-342900">
              <a:buFont typeface="+mj-lt"/>
              <a:buAutoNum type="arabicPeriod"/>
            </a:pPr>
            <a:r>
              <a:rPr lang="en-US" sz="1400" dirty="0"/>
              <a:t>Once you have created your security questions and password, you are ready to sign in from the public site. Follow the link to “Log In” from the top of the page. </a:t>
            </a:r>
          </a:p>
          <a:p>
            <a:endParaRPr lang="en-US" sz="1400" dirty="0"/>
          </a:p>
          <a:p>
            <a:endParaRPr lang="en-US" dirty="0"/>
          </a:p>
        </p:txBody>
      </p:sp>
      <p:pic>
        <p:nvPicPr>
          <p:cNvPr id="5" name="Picture 4">
            <a:extLst>
              <a:ext uri="{FF2B5EF4-FFF2-40B4-BE49-F238E27FC236}">
                <a16:creationId xmlns:a16="http://schemas.microsoft.com/office/drawing/2014/main" id="{5D42F212-4D86-AC18-2F4B-28E01537DB43}"/>
              </a:ext>
            </a:extLst>
          </p:cNvPr>
          <p:cNvPicPr>
            <a:picLocks noChangeAspect="1"/>
          </p:cNvPicPr>
          <p:nvPr/>
        </p:nvPicPr>
        <p:blipFill>
          <a:blip r:embed="rId3"/>
          <a:stretch>
            <a:fillRect/>
          </a:stretch>
        </p:blipFill>
        <p:spPr>
          <a:xfrm>
            <a:off x="1106289" y="2551858"/>
            <a:ext cx="9979421" cy="3625105"/>
          </a:xfrm>
          <a:prstGeom prst="rect">
            <a:avLst/>
          </a:prstGeom>
        </p:spPr>
      </p:pic>
      <p:sp>
        <p:nvSpPr>
          <p:cNvPr id="7" name="Rectangle 6">
            <a:extLst>
              <a:ext uri="{FF2B5EF4-FFF2-40B4-BE49-F238E27FC236}">
                <a16:creationId xmlns:a16="http://schemas.microsoft.com/office/drawing/2014/main" id="{9B202477-9DCA-004D-BBAC-D5956CB0B70B}"/>
              </a:ext>
            </a:extLst>
          </p:cNvPr>
          <p:cNvSpPr/>
          <p:nvPr/>
        </p:nvSpPr>
        <p:spPr>
          <a:xfrm>
            <a:off x="1106289" y="2551858"/>
            <a:ext cx="9979421" cy="36251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9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47B4-C0EE-91FD-536B-D0B873116E5A}"/>
              </a:ext>
            </a:extLst>
          </p:cNvPr>
          <p:cNvSpPr>
            <a:spLocks noGrp="1"/>
          </p:cNvSpPr>
          <p:nvPr>
            <p:ph type="ctrTitle"/>
          </p:nvPr>
        </p:nvSpPr>
        <p:spPr/>
        <p:txBody>
          <a:bodyPr>
            <a:normAutofit fontScale="90000"/>
          </a:bodyPr>
          <a:lstStyle/>
          <a:p>
            <a:r>
              <a:rPr lang="en-US" dirty="0"/>
              <a:t>Part 2 – New Lobbyist Registration</a:t>
            </a:r>
          </a:p>
        </p:txBody>
      </p:sp>
    </p:spTree>
    <p:extLst>
      <p:ext uri="{BB962C8B-B14F-4D97-AF65-F5344CB8AC3E}">
        <p14:creationId xmlns:p14="http://schemas.microsoft.com/office/powerpoint/2010/main" val="2066304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a:bodyPr>
          <a:lstStyle/>
          <a:p>
            <a:r>
              <a:rPr lang="en-US" sz="2800" dirty="0"/>
              <a:t>Part 2 New Lobbyist Registration – Public Site</a:t>
            </a:r>
          </a:p>
        </p:txBody>
      </p:sp>
      <p:sp>
        <p:nvSpPr>
          <p:cNvPr id="3" name="Content Placeholder 2">
            <a:extLst>
              <a:ext uri="{FF2B5EF4-FFF2-40B4-BE49-F238E27FC236}">
                <a16:creationId xmlns:a16="http://schemas.microsoft.com/office/drawing/2014/main" id="{8B10B5F1-2834-4CFC-98ED-D7595D2BCE84}"/>
              </a:ext>
            </a:extLst>
          </p:cNvPr>
          <p:cNvSpPr>
            <a:spLocks noGrp="1"/>
          </p:cNvSpPr>
          <p:nvPr>
            <p:ph idx="1"/>
          </p:nvPr>
        </p:nvSpPr>
        <p:spPr>
          <a:xfrm>
            <a:off x="1328334" y="1501924"/>
            <a:ext cx="8925732" cy="2777372"/>
          </a:xfrm>
        </p:spPr>
        <p:txBody>
          <a:bodyPr>
            <a:normAutofit/>
          </a:bodyPr>
          <a:lstStyle/>
          <a:p>
            <a:pPr marL="457200" indent="-457200">
              <a:buFont typeface="+mj-lt"/>
              <a:buAutoNum type="arabicPeriod"/>
            </a:pPr>
            <a:r>
              <a:rPr lang="en-US" dirty="0"/>
              <a:t>From the Public site, you will select “Registration”</a:t>
            </a:r>
          </a:p>
          <a:p>
            <a:pPr marL="457200" indent="-457200">
              <a:buFont typeface="+mj-lt"/>
              <a:buAutoNum type="arabicPeriod"/>
            </a:pPr>
            <a:r>
              <a:rPr lang="en-US" dirty="0"/>
              <a:t>Choose “Lobbyist Reporting”</a:t>
            </a:r>
          </a:p>
          <a:p>
            <a:pPr marL="457200" indent="-457200">
              <a:buFont typeface="+mj-lt"/>
              <a:buAutoNum type="arabicPeriod"/>
            </a:pPr>
            <a:r>
              <a:rPr lang="en-US" dirty="0"/>
              <a:t>Choose Registration type “Lobbyist” and select button to “Register”</a:t>
            </a:r>
          </a:p>
          <a:p>
            <a:endParaRPr lang="en-US" dirty="0"/>
          </a:p>
        </p:txBody>
      </p:sp>
      <p:sp>
        <p:nvSpPr>
          <p:cNvPr id="15" name="Rectangle 14">
            <a:extLst>
              <a:ext uri="{FF2B5EF4-FFF2-40B4-BE49-F238E27FC236}">
                <a16:creationId xmlns:a16="http://schemas.microsoft.com/office/drawing/2014/main" id="{7D67A25B-0C42-F36F-69A2-E02669D07D4E}"/>
              </a:ext>
            </a:extLst>
          </p:cNvPr>
          <p:cNvSpPr/>
          <p:nvPr/>
        </p:nvSpPr>
        <p:spPr>
          <a:xfrm>
            <a:off x="6226352" y="3277669"/>
            <a:ext cx="4637314" cy="7678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FCBFF71-6022-8A69-E491-322AC32B74FF}"/>
              </a:ext>
            </a:extLst>
          </p:cNvPr>
          <p:cNvPicPr>
            <a:picLocks noChangeAspect="1"/>
          </p:cNvPicPr>
          <p:nvPr/>
        </p:nvPicPr>
        <p:blipFill>
          <a:blip r:embed="rId3"/>
          <a:stretch>
            <a:fillRect/>
          </a:stretch>
        </p:blipFill>
        <p:spPr>
          <a:xfrm>
            <a:off x="302854" y="3117209"/>
            <a:ext cx="4421547" cy="831267"/>
          </a:xfrm>
          <a:prstGeom prst="rect">
            <a:avLst/>
          </a:prstGeom>
        </p:spPr>
      </p:pic>
      <p:pic>
        <p:nvPicPr>
          <p:cNvPr id="7" name="Picture 6">
            <a:extLst>
              <a:ext uri="{FF2B5EF4-FFF2-40B4-BE49-F238E27FC236}">
                <a16:creationId xmlns:a16="http://schemas.microsoft.com/office/drawing/2014/main" id="{DE554D5D-024F-E9F8-71D7-D16A8C93E26B}"/>
              </a:ext>
            </a:extLst>
          </p:cNvPr>
          <p:cNvPicPr>
            <a:picLocks noChangeAspect="1"/>
          </p:cNvPicPr>
          <p:nvPr/>
        </p:nvPicPr>
        <p:blipFill>
          <a:blip r:embed="rId4"/>
          <a:stretch>
            <a:fillRect/>
          </a:stretch>
        </p:blipFill>
        <p:spPr>
          <a:xfrm>
            <a:off x="6237237" y="3277669"/>
            <a:ext cx="4626429" cy="688601"/>
          </a:xfrm>
          <a:prstGeom prst="rect">
            <a:avLst/>
          </a:prstGeom>
        </p:spPr>
      </p:pic>
      <p:pic>
        <p:nvPicPr>
          <p:cNvPr id="10" name="Picture 9">
            <a:extLst>
              <a:ext uri="{FF2B5EF4-FFF2-40B4-BE49-F238E27FC236}">
                <a16:creationId xmlns:a16="http://schemas.microsoft.com/office/drawing/2014/main" id="{A5770980-C5E7-C102-94D4-B4CAE188E1FE}"/>
              </a:ext>
            </a:extLst>
          </p:cNvPr>
          <p:cNvPicPr>
            <a:picLocks noChangeAspect="1"/>
          </p:cNvPicPr>
          <p:nvPr/>
        </p:nvPicPr>
        <p:blipFill>
          <a:blip r:embed="rId5"/>
          <a:stretch>
            <a:fillRect/>
          </a:stretch>
        </p:blipFill>
        <p:spPr>
          <a:xfrm>
            <a:off x="3793969" y="4544244"/>
            <a:ext cx="3902231" cy="1822084"/>
          </a:xfrm>
          <a:prstGeom prst="rect">
            <a:avLst/>
          </a:prstGeom>
        </p:spPr>
      </p:pic>
      <p:sp>
        <p:nvSpPr>
          <p:cNvPr id="16" name="Rectangle 15">
            <a:extLst>
              <a:ext uri="{FF2B5EF4-FFF2-40B4-BE49-F238E27FC236}">
                <a16:creationId xmlns:a16="http://schemas.microsoft.com/office/drawing/2014/main" id="{3E582BDE-027E-EE95-DA7C-D40739358F00}"/>
              </a:ext>
            </a:extLst>
          </p:cNvPr>
          <p:cNvSpPr/>
          <p:nvPr/>
        </p:nvSpPr>
        <p:spPr>
          <a:xfrm>
            <a:off x="3793969" y="4544244"/>
            <a:ext cx="3902231" cy="18220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3993F-2140-B0C7-77B6-A9F176FF0E17}"/>
              </a:ext>
            </a:extLst>
          </p:cNvPr>
          <p:cNvSpPr/>
          <p:nvPr/>
        </p:nvSpPr>
        <p:spPr>
          <a:xfrm>
            <a:off x="291970" y="3085596"/>
            <a:ext cx="4432432" cy="11054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73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a:bodyPr>
          <a:lstStyle/>
          <a:p>
            <a:r>
              <a:rPr lang="en-US" sz="2800" dirty="0"/>
              <a:t>Part 2 New Lobbyist Registration – Information</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4"/>
            <a:ext cx="8925732" cy="2777372"/>
          </a:xfrm>
        </p:spPr>
        <p:txBody>
          <a:bodyPr>
            <a:normAutofit/>
          </a:bodyPr>
          <a:lstStyle/>
          <a:p>
            <a:r>
              <a:rPr lang="en-US" dirty="0"/>
              <a:t>Complete Lobbyist Information, Contact Information, and Address Info sections (Note email will be your username for login) and submit</a:t>
            </a:r>
          </a:p>
        </p:txBody>
      </p:sp>
      <p:pic>
        <p:nvPicPr>
          <p:cNvPr id="4" name="Picture 3">
            <a:extLst>
              <a:ext uri="{FF2B5EF4-FFF2-40B4-BE49-F238E27FC236}">
                <a16:creationId xmlns:a16="http://schemas.microsoft.com/office/drawing/2014/main" id="{F7260B76-30B6-EDE5-0D99-F40FC35B5172}"/>
              </a:ext>
            </a:extLst>
          </p:cNvPr>
          <p:cNvPicPr>
            <a:picLocks noChangeAspect="1"/>
          </p:cNvPicPr>
          <p:nvPr/>
        </p:nvPicPr>
        <p:blipFill>
          <a:blip r:embed="rId3"/>
          <a:stretch>
            <a:fillRect/>
          </a:stretch>
        </p:blipFill>
        <p:spPr>
          <a:xfrm>
            <a:off x="1937934" y="2477693"/>
            <a:ext cx="7274625" cy="3788581"/>
          </a:xfrm>
          <a:prstGeom prst="rect">
            <a:avLst/>
          </a:prstGeom>
        </p:spPr>
      </p:pic>
      <p:sp>
        <p:nvSpPr>
          <p:cNvPr id="11" name="Rectangle 10">
            <a:extLst>
              <a:ext uri="{FF2B5EF4-FFF2-40B4-BE49-F238E27FC236}">
                <a16:creationId xmlns:a16="http://schemas.microsoft.com/office/drawing/2014/main" id="{B2255CF2-1C03-4FC8-D508-50642C70629F}"/>
              </a:ext>
            </a:extLst>
          </p:cNvPr>
          <p:cNvSpPr/>
          <p:nvPr/>
        </p:nvSpPr>
        <p:spPr>
          <a:xfrm>
            <a:off x="1937934" y="2330611"/>
            <a:ext cx="7274626" cy="393566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21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230D-0464-45A1-B120-9EC57FF41EE4}"/>
              </a:ext>
            </a:extLst>
          </p:cNvPr>
          <p:cNvSpPr>
            <a:spLocks noGrp="1"/>
          </p:cNvSpPr>
          <p:nvPr>
            <p:ph type="title"/>
          </p:nvPr>
        </p:nvSpPr>
        <p:spPr>
          <a:xfrm>
            <a:off x="826764" y="681037"/>
            <a:ext cx="8925732" cy="636112"/>
          </a:xfrm>
        </p:spPr>
        <p:txBody>
          <a:bodyPr>
            <a:normAutofit fontScale="90000"/>
          </a:bodyPr>
          <a:lstStyle/>
          <a:p>
            <a:r>
              <a:rPr lang="en-US" sz="2800" dirty="0"/>
              <a:t>Part 2 New Lobbyist Registration – Credentials Email</a:t>
            </a:r>
          </a:p>
        </p:txBody>
      </p:sp>
      <p:sp>
        <p:nvSpPr>
          <p:cNvPr id="10" name="Content Placeholder 2">
            <a:extLst>
              <a:ext uri="{FF2B5EF4-FFF2-40B4-BE49-F238E27FC236}">
                <a16:creationId xmlns:a16="http://schemas.microsoft.com/office/drawing/2014/main" id="{15B74791-A141-5E0C-974D-614B270A991C}"/>
              </a:ext>
            </a:extLst>
          </p:cNvPr>
          <p:cNvSpPr>
            <a:spLocks noGrp="1"/>
          </p:cNvSpPr>
          <p:nvPr>
            <p:ph idx="1"/>
          </p:nvPr>
        </p:nvSpPr>
        <p:spPr>
          <a:xfrm>
            <a:off x="1328334" y="1501924"/>
            <a:ext cx="8925732" cy="2777372"/>
          </a:xfrm>
        </p:spPr>
        <p:txBody>
          <a:bodyPr>
            <a:normAutofit/>
          </a:bodyPr>
          <a:lstStyle/>
          <a:p>
            <a:endParaRPr lang="en-US" sz="1200" dirty="0"/>
          </a:p>
          <a:p>
            <a:pPr>
              <a:buFont typeface="+mj-lt"/>
              <a:buAutoNum type="arabicPeriod"/>
            </a:pPr>
            <a:r>
              <a:rPr lang="en-US" sz="1200" dirty="0"/>
              <a:t>After you complete registration and are approved by an admin, the system will deliver a credentials email where you will set security questions and create a password. Once this step is complete, you are ready to log in to the application.</a:t>
            </a:r>
          </a:p>
          <a:p>
            <a:pPr>
              <a:buFont typeface="+mj-lt"/>
              <a:buAutoNum type="arabicPeriod"/>
            </a:pPr>
            <a:endParaRPr lang="en-US" sz="1200" dirty="0"/>
          </a:p>
        </p:txBody>
      </p:sp>
      <p:pic>
        <p:nvPicPr>
          <p:cNvPr id="7" name="Picture 6">
            <a:extLst>
              <a:ext uri="{FF2B5EF4-FFF2-40B4-BE49-F238E27FC236}">
                <a16:creationId xmlns:a16="http://schemas.microsoft.com/office/drawing/2014/main" id="{E3ED27D5-BC7A-B4EA-8331-9ABA8EBAE267}"/>
              </a:ext>
            </a:extLst>
          </p:cNvPr>
          <p:cNvPicPr>
            <a:picLocks noChangeAspect="1"/>
          </p:cNvPicPr>
          <p:nvPr/>
        </p:nvPicPr>
        <p:blipFill>
          <a:blip r:embed="rId3"/>
          <a:stretch>
            <a:fillRect/>
          </a:stretch>
        </p:blipFill>
        <p:spPr>
          <a:xfrm>
            <a:off x="3909862" y="2819075"/>
            <a:ext cx="3597988" cy="2751820"/>
          </a:xfrm>
          <a:prstGeom prst="rect">
            <a:avLst/>
          </a:prstGeom>
        </p:spPr>
      </p:pic>
      <p:pic>
        <p:nvPicPr>
          <p:cNvPr id="13" name="Picture 12">
            <a:extLst>
              <a:ext uri="{FF2B5EF4-FFF2-40B4-BE49-F238E27FC236}">
                <a16:creationId xmlns:a16="http://schemas.microsoft.com/office/drawing/2014/main" id="{C236606D-143B-FD72-4547-5C3FBEF71204}"/>
              </a:ext>
            </a:extLst>
          </p:cNvPr>
          <p:cNvPicPr>
            <a:picLocks noChangeAspect="1"/>
          </p:cNvPicPr>
          <p:nvPr/>
        </p:nvPicPr>
        <p:blipFill>
          <a:blip r:embed="rId4"/>
          <a:stretch>
            <a:fillRect/>
          </a:stretch>
        </p:blipFill>
        <p:spPr>
          <a:xfrm>
            <a:off x="7789598" y="2819075"/>
            <a:ext cx="4213892" cy="2137153"/>
          </a:xfrm>
          <a:prstGeom prst="rect">
            <a:avLst/>
          </a:prstGeom>
        </p:spPr>
      </p:pic>
      <p:sp>
        <p:nvSpPr>
          <p:cNvPr id="14" name="Rectangle 13">
            <a:extLst>
              <a:ext uri="{FF2B5EF4-FFF2-40B4-BE49-F238E27FC236}">
                <a16:creationId xmlns:a16="http://schemas.microsoft.com/office/drawing/2014/main" id="{978306A7-6F3B-7652-E4A6-BF0DA9D80932}"/>
              </a:ext>
            </a:extLst>
          </p:cNvPr>
          <p:cNvSpPr/>
          <p:nvPr/>
        </p:nvSpPr>
        <p:spPr>
          <a:xfrm>
            <a:off x="3909862" y="2806594"/>
            <a:ext cx="3597988" cy="29896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39D0F2-E41B-4A87-D01C-B6BD1ACD9AA8}"/>
              </a:ext>
            </a:extLst>
          </p:cNvPr>
          <p:cNvSpPr/>
          <p:nvPr/>
        </p:nvSpPr>
        <p:spPr>
          <a:xfrm>
            <a:off x="7789598" y="2838746"/>
            <a:ext cx="4213892" cy="2428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1DC913-AC4D-1AA4-130F-80E8002E3ED3}"/>
              </a:ext>
            </a:extLst>
          </p:cNvPr>
          <p:cNvPicPr>
            <a:picLocks noChangeAspect="1"/>
          </p:cNvPicPr>
          <p:nvPr/>
        </p:nvPicPr>
        <p:blipFill>
          <a:blip r:embed="rId5"/>
          <a:stretch>
            <a:fillRect/>
          </a:stretch>
        </p:blipFill>
        <p:spPr>
          <a:xfrm>
            <a:off x="838754" y="2890610"/>
            <a:ext cx="2198360" cy="3106017"/>
          </a:xfrm>
          <a:prstGeom prst="rect">
            <a:avLst/>
          </a:prstGeom>
        </p:spPr>
      </p:pic>
      <p:sp>
        <p:nvSpPr>
          <p:cNvPr id="4" name="Rectangle 3">
            <a:extLst>
              <a:ext uri="{FF2B5EF4-FFF2-40B4-BE49-F238E27FC236}">
                <a16:creationId xmlns:a16="http://schemas.microsoft.com/office/drawing/2014/main" id="{DFA396AF-D69A-B1DC-35F1-FC535116A387}"/>
              </a:ext>
            </a:extLst>
          </p:cNvPr>
          <p:cNvSpPr/>
          <p:nvPr/>
        </p:nvSpPr>
        <p:spPr>
          <a:xfrm>
            <a:off x="838754" y="2880887"/>
            <a:ext cx="2198360" cy="31060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128114"/>
      </p:ext>
    </p:extLst>
  </p:cSld>
  <p:clrMapOvr>
    <a:masterClrMapping/>
  </p:clrMapOvr>
</p:sld>
</file>

<file path=ppt/theme/theme1.xml><?xml version="1.0" encoding="utf-8"?>
<a:theme xmlns:a="http://schemas.openxmlformats.org/drawingml/2006/main" name="Decla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powerpoint-template-2019-PC" id="{5EA36F81-E5B3-7143-8415-A6A2500C1621}" vid="{910D1D41-E7F7-2648-B6D0-5261DCD4A6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nd Managem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powerpoint-template-2019-PC" id="{5EA36F81-E5B3-7143-8415-A6A2500C1621}" vid="{97E23DC0-E733-D947-BB3F-958DA258218E}"/>
    </a:ext>
  </a:extLst>
</a:theme>
</file>

<file path=ppt/theme/theme3.xml><?xml version="1.0" encoding="utf-8"?>
<a:theme xmlns:a="http://schemas.openxmlformats.org/drawingml/2006/main" name="civix powerpoi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vix powerpoint" id="{3B262B7E-F933-4C65-A73A-8F1683A49AA6}" vid="{B328D6E4-F7BC-4517-BA94-356E519BA9C1}"/>
    </a:ext>
  </a:extLst>
</a:theme>
</file>

<file path=ppt/theme/theme4.xml><?xml version="1.0" encoding="utf-8"?>
<a:theme xmlns:a="http://schemas.openxmlformats.org/drawingml/2006/main" name="Color Theme">
  <a:themeElements>
    <a:clrScheme name="Custom 19">
      <a:dk1>
        <a:srgbClr val="161620"/>
      </a:dk1>
      <a:lt1>
        <a:srgbClr val="FFFFFF"/>
      </a:lt1>
      <a:dk2>
        <a:srgbClr val="44546A"/>
      </a:dk2>
      <a:lt2>
        <a:srgbClr val="E7E6E6"/>
      </a:lt2>
      <a:accent1>
        <a:srgbClr val="F14B22"/>
      </a:accent1>
      <a:accent2>
        <a:srgbClr val="FF7B45"/>
      </a:accent2>
      <a:accent3>
        <a:srgbClr val="3C99ED"/>
      </a:accent3>
      <a:accent4>
        <a:srgbClr val="1955B1"/>
      </a:accent4>
      <a:accent5>
        <a:srgbClr val="A64CB8"/>
      </a:accent5>
      <a:accent6>
        <a:srgbClr val="A3B2D2"/>
      </a:accent6>
      <a:hlink>
        <a:srgbClr val="F14B22"/>
      </a:hlink>
      <a:folHlink>
        <a:srgbClr val="FF7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Theme">
  <a:themeElements>
    <a:clrScheme name="Custom 19">
      <a:dk1>
        <a:srgbClr val="161620"/>
      </a:dk1>
      <a:lt1>
        <a:srgbClr val="FFFFFF"/>
      </a:lt1>
      <a:dk2>
        <a:srgbClr val="44546A"/>
      </a:dk2>
      <a:lt2>
        <a:srgbClr val="E7E6E6"/>
      </a:lt2>
      <a:accent1>
        <a:srgbClr val="F14B22"/>
      </a:accent1>
      <a:accent2>
        <a:srgbClr val="FF7B45"/>
      </a:accent2>
      <a:accent3>
        <a:srgbClr val="3C99ED"/>
      </a:accent3>
      <a:accent4>
        <a:srgbClr val="1955B1"/>
      </a:accent4>
      <a:accent5>
        <a:srgbClr val="A64CB8"/>
      </a:accent5>
      <a:accent6>
        <a:srgbClr val="A3B2D2"/>
      </a:accent6>
      <a:hlink>
        <a:srgbClr val="F14B22"/>
      </a:hlink>
      <a:folHlink>
        <a:srgbClr val="FF7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ivix powerpoi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vix powerpoint" id="{3B262B7E-F933-4C65-A73A-8F1683A49AA6}" vid="{B328D6E4-F7BC-4517-BA94-356E519BA9C1}"/>
    </a:ext>
  </a:extLst>
</a:theme>
</file>

<file path=ppt/theme/theme7.xml><?xml version="1.0" encoding="utf-8"?>
<a:theme xmlns:a="http://schemas.openxmlformats.org/drawingml/2006/main" name="2_civix powerpoi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vix powerpoint" id="{3B262B7E-F933-4C65-A73A-8F1683A49AA6}" vid="{B328D6E4-F7BC-4517-BA94-356E519BA9C1}"/>
    </a:ext>
  </a:extLst>
</a:theme>
</file>

<file path=ppt/theme/theme8.xml><?xml version="1.0" encoding="utf-8"?>
<a:theme xmlns:a="http://schemas.openxmlformats.org/drawingml/2006/main" name="1_Color Theme">
  <a:themeElements>
    <a:clrScheme name="Custom 19">
      <a:dk1>
        <a:srgbClr val="161620"/>
      </a:dk1>
      <a:lt1>
        <a:srgbClr val="FFFFFF"/>
      </a:lt1>
      <a:dk2>
        <a:srgbClr val="44546A"/>
      </a:dk2>
      <a:lt2>
        <a:srgbClr val="E7E6E6"/>
      </a:lt2>
      <a:accent1>
        <a:srgbClr val="F14B22"/>
      </a:accent1>
      <a:accent2>
        <a:srgbClr val="FF7B45"/>
      </a:accent2>
      <a:accent3>
        <a:srgbClr val="3C99ED"/>
      </a:accent3>
      <a:accent4>
        <a:srgbClr val="1955B1"/>
      </a:accent4>
      <a:accent5>
        <a:srgbClr val="A64CB8"/>
      </a:accent5>
      <a:accent6>
        <a:srgbClr val="A3B2D2"/>
      </a:accent6>
      <a:hlink>
        <a:srgbClr val="F14B22"/>
      </a:hlink>
      <a:folHlink>
        <a:srgbClr val="FF7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White Theme">
  <a:themeElements>
    <a:clrScheme name="Custom 19">
      <a:dk1>
        <a:srgbClr val="161620"/>
      </a:dk1>
      <a:lt1>
        <a:srgbClr val="FFFFFF"/>
      </a:lt1>
      <a:dk2>
        <a:srgbClr val="44546A"/>
      </a:dk2>
      <a:lt2>
        <a:srgbClr val="E7E6E6"/>
      </a:lt2>
      <a:accent1>
        <a:srgbClr val="F14B22"/>
      </a:accent1>
      <a:accent2>
        <a:srgbClr val="FF7B45"/>
      </a:accent2>
      <a:accent3>
        <a:srgbClr val="3C99ED"/>
      </a:accent3>
      <a:accent4>
        <a:srgbClr val="1955B1"/>
      </a:accent4>
      <a:accent5>
        <a:srgbClr val="A64CB8"/>
      </a:accent5>
      <a:accent6>
        <a:srgbClr val="A3B2D2"/>
      </a:accent6>
      <a:hlink>
        <a:srgbClr val="F14B22"/>
      </a:hlink>
      <a:folHlink>
        <a:srgbClr val="FF7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FA603508D3E54C907BE817B4BB01ED" ma:contentTypeVersion="11" ma:contentTypeDescription="Create a new document." ma:contentTypeScope="" ma:versionID="68ba9dc374f341878ed7e92a50bc496a">
  <xsd:schema xmlns:xsd="http://www.w3.org/2001/XMLSchema" xmlns:xs="http://www.w3.org/2001/XMLSchema" xmlns:p="http://schemas.microsoft.com/office/2006/metadata/properties" xmlns:ns2="dd554a4a-54e8-432e-aa77-0cf2c474bd64" xmlns:ns3="0ab3b49d-4c77-4a44-b81d-7499392002f7" targetNamespace="http://schemas.microsoft.com/office/2006/metadata/properties" ma:root="true" ma:fieldsID="1bb9c0ee8e0be36afb7e5a1c360e597e" ns2:_="" ns3:_="">
    <xsd:import namespace="dd554a4a-54e8-432e-aa77-0cf2c474bd64"/>
    <xsd:import namespace="0ab3b49d-4c77-4a44-b81d-7499392002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54a4a-54e8-432e-aa77-0cf2c474bd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b3b49d-4c77-4a44-b81d-7499392002f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F4A157-1CE4-47DA-AB43-F1618D2D993D}">
  <ds:schemaRefs>
    <ds:schemaRef ds:uri="http://schemas.microsoft.com/sharepoint/v3/contenttype/forms"/>
  </ds:schemaRefs>
</ds:datastoreItem>
</file>

<file path=customXml/itemProps2.xml><?xml version="1.0" encoding="utf-8"?>
<ds:datastoreItem xmlns:ds="http://schemas.openxmlformats.org/officeDocument/2006/customXml" ds:itemID="{A535E0D7-2FAB-4D8F-8E20-1BBB246B3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54a4a-54e8-432e-aa77-0cf2c474bd64"/>
    <ds:schemaRef ds:uri="0ab3b49d-4c77-4a44-b81d-7499392002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D1E45B-8571-494A-AE45-D14855EB5EDB}">
  <ds:schemaRefs>
    <ds:schemaRef ds:uri="http://schemas.microsoft.com/office/2006/metadata/properties"/>
    <ds:schemaRef ds:uri="http://purl.org/dc/elements/1.1/"/>
    <ds:schemaRef ds:uri="0ab3b49d-4c77-4a44-b81d-7499392002f7"/>
    <ds:schemaRef ds:uri="http://purl.org/dc/terms/"/>
    <ds:schemaRef ds:uri="http://schemas.microsoft.com/office/2006/documentManagement/types"/>
    <ds:schemaRef ds:uri="dd554a4a-54e8-432e-aa77-0cf2c474bd64"/>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3735</TotalTime>
  <Words>697</Words>
  <Application>Microsoft Office PowerPoint</Application>
  <PresentationFormat>Widescreen</PresentationFormat>
  <Paragraphs>74</Paragraphs>
  <Slides>17</Slides>
  <Notes>15</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17</vt:i4>
      </vt:variant>
    </vt:vector>
  </HeadingPairs>
  <TitlesOfParts>
    <vt:vector size="33" baseType="lpstr">
      <vt:lpstr>-apple-system</vt:lpstr>
      <vt:lpstr>Arial</vt:lpstr>
      <vt:lpstr>Calibri</vt:lpstr>
      <vt:lpstr>Calibri Light</vt:lpstr>
      <vt:lpstr>Century Gothic</vt:lpstr>
      <vt:lpstr>Georgia</vt:lpstr>
      <vt:lpstr>Karla</vt:lpstr>
      <vt:lpstr>Declare</vt:lpstr>
      <vt:lpstr>Land Management</vt:lpstr>
      <vt:lpstr>civix powerpoint</vt:lpstr>
      <vt:lpstr>Color Theme</vt:lpstr>
      <vt:lpstr>White Theme</vt:lpstr>
      <vt:lpstr>1_civix powerpoint</vt:lpstr>
      <vt:lpstr>2_civix powerpoint</vt:lpstr>
      <vt:lpstr>1_Color Theme</vt:lpstr>
      <vt:lpstr>1_White Theme</vt:lpstr>
      <vt:lpstr>Albuquerque </vt:lpstr>
      <vt:lpstr>Agenda Overview</vt:lpstr>
      <vt:lpstr>Part 1 – Existing User Sign in </vt:lpstr>
      <vt:lpstr>Part 1 Existing User Sign in – Account creation </vt:lpstr>
      <vt:lpstr>Part 1 Existing User Sign in – Login </vt:lpstr>
      <vt:lpstr>Part 2 – New Lobbyist Registration</vt:lpstr>
      <vt:lpstr>Part 2 New Lobbyist Registration – Public Site</vt:lpstr>
      <vt:lpstr>Part 2 New Lobbyist Registration – Information</vt:lpstr>
      <vt:lpstr>Part 2 New Lobbyist Registration – Credentials Email</vt:lpstr>
      <vt:lpstr>Part 2 New Lobbyist Registration – Signing in</vt:lpstr>
      <vt:lpstr>Part 3 – Using your account</vt:lpstr>
      <vt:lpstr>Part 3 Using your account (Lobbyists) – Home screen</vt:lpstr>
      <vt:lpstr>Part 3 Using your account (Lobbyists) – Filer’s Dashboard</vt:lpstr>
      <vt:lpstr>Part 3 Using your account (Lobbyists) – Uploading Reports and Forms</vt:lpstr>
      <vt:lpstr>Part 3 Using your account (Lobbyists) – Upload Modal</vt:lpstr>
      <vt:lpstr>Part 3 Using your account (Lobbyists) – View uploaded documents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 ITN 10/17-12 DOC COTS Business Registry Solution Proposed Solution Presentation</dc:title>
  <dc:creator>Seth Klaskin</dc:creator>
  <cp:lastModifiedBy>Rocha, Cristobal</cp:lastModifiedBy>
  <cp:revision>7</cp:revision>
  <dcterms:created xsi:type="dcterms:W3CDTF">2018-03-09T18:45:41Z</dcterms:created>
  <dcterms:modified xsi:type="dcterms:W3CDTF">2025-03-24T19:55:45Z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0x010100C2FA603508D3E54C907BE817B4BB01ED</vt:lpwstr>
  </property>
  <property fmtid="{D5CDD505-2E9C-101B-9397-08002B2CF9AE}" pid="3" name="MSIP_Label_9d0129c3-1fa3-42a1-be02-c60d17f84f99_Enabled">
    <vt:lpwstr>true</vt:lpwstr>
  </property>
  <property fmtid="{D5CDD505-2E9C-101B-9397-08002B2CF9AE}" pid="4" name="MSIP_Label_9d0129c3-1fa3-42a1-be02-c60d17f84f99_SetDate">
    <vt:lpwstr>2024-09-18T18:29:50Z</vt:lpwstr>
  </property>
  <property fmtid="{D5CDD505-2E9C-101B-9397-08002B2CF9AE}" pid="5" name="MSIP_Label_9d0129c3-1fa3-42a1-be02-c60d17f84f99_Method">
    <vt:lpwstr>Standard</vt:lpwstr>
  </property>
  <property fmtid="{D5CDD505-2E9C-101B-9397-08002B2CF9AE}" pid="6" name="MSIP_Label_9d0129c3-1fa3-42a1-be02-c60d17f84f99_Name">
    <vt:lpwstr>defa4170-0d19-0005-0004-bc88714345d2</vt:lpwstr>
  </property>
  <property fmtid="{D5CDD505-2E9C-101B-9397-08002B2CF9AE}" pid="7" name="MSIP_Label_9d0129c3-1fa3-42a1-be02-c60d17f84f99_SiteId">
    <vt:lpwstr>104c400b-5014-4cb9-83fa-0dacc295448a</vt:lpwstr>
  </property>
  <property fmtid="{D5CDD505-2E9C-101B-9397-08002B2CF9AE}" pid="8" name="MSIP_Label_9d0129c3-1fa3-42a1-be02-c60d17f84f99_ActionId">
    <vt:lpwstr>a4905902-42df-4786-92b7-42cc8d429e8c</vt:lpwstr>
  </property>
  <property fmtid="{D5CDD505-2E9C-101B-9397-08002B2CF9AE}" pid="9" name="MSIP_Label_9d0129c3-1fa3-42a1-be02-c60d17f84f99_ContentBits">
    <vt:lpwstr>0</vt:lpwstr>
  </property>
</Properties>
</file>